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2" r:id="rId11"/>
    <p:sldId id="271" r:id="rId12"/>
    <p:sldId id="273" r:id="rId13"/>
    <p:sldId id="264" r:id="rId14"/>
    <p:sldId id="265" r:id="rId15"/>
    <p:sldId id="266" r:id="rId16"/>
    <p:sldId id="267" r:id="rId17"/>
    <p:sldId id="274" r:id="rId18"/>
    <p:sldId id="268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Три цвет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467544" y="332656"/>
            <a:ext cx="820891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546032" cy="3384376"/>
          </a:xfrm>
        </p:spPr>
        <p:txBody>
          <a:bodyPr>
            <a:noAutofit/>
          </a:bodyPr>
          <a:lstStyle/>
          <a:p>
            <a:pPr algn="l"/>
            <a:r>
              <a:rPr lang="uk-UA" sz="6600" b="1" dirty="0" smtClean="0">
                <a:solidFill>
                  <a:srgbClr val="FF0000"/>
                </a:solidFill>
                <a:latin typeface="Monotype Corsiva" pitchFamily="66" charset="0"/>
              </a:rPr>
              <a:t>    Синоніми,    					   антоніми, 					       омоніми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0" name="Рисунок 9" descr="Три цвет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869160"/>
            <a:ext cx="820891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74320"/>
            <a:ext cx="8466144" cy="6035000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Хто</a:t>
            </a:r>
            <a:r>
              <a:rPr lang="ru-RU" sz="3200" dirty="0" smtClean="0"/>
              <a:t> </a:t>
            </a:r>
            <a:r>
              <a:rPr lang="ru-RU" sz="3200" dirty="0" err="1" smtClean="0"/>
              <a:t>добере</a:t>
            </a:r>
            <a:r>
              <a:rPr lang="ru-RU" sz="3200" dirty="0" smtClean="0"/>
              <a:t> </a:t>
            </a:r>
            <a:r>
              <a:rPr lang="ru-RU" sz="3200" dirty="0" err="1" smtClean="0"/>
              <a:t>більше</a:t>
            </a:r>
            <a:r>
              <a:rPr lang="ru-RU" sz="3200" dirty="0" smtClean="0"/>
              <a:t> </a:t>
            </a:r>
            <a:r>
              <a:rPr lang="ru-RU" sz="3200" dirty="0" err="1" smtClean="0"/>
              <a:t>антонімів</a:t>
            </a:r>
            <a:r>
              <a:rPr lang="ru-RU" sz="3200" dirty="0" smtClean="0"/>
              <a:t>, за </a:t>
            </a:r>
            <a:r>
              <a:rPr lang="ru-RU" sz="3200" dirty="0" err="1" smtClean="0"/>
              <a:t>допомогою</a:t>
            </a:r>
            <a:r>
              <a:rPr lang="ru-RU" sz="3200" dirty="0" smtClean="0"/>
              <a:t> </a:t>
            </a:r>
            <a:r>
              <a:rPr lang="ru-RU" sz="3200" dirty="0" err="1" smtClean="0"/>
              <a:t>яких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можна</a:t>
            </a:r>
            <a:r>
              <a:rPr lang="ru-RU" sz="3200" dirty="0" smtClean="0"/>
              <a:t> </a:t>
            </a:r>
            <a:r>
              <a:rPr lang="ru-RU" sz="3200" dirty="0" err="1" smtClean="0"/>
              <a:t>порівняти</a:t>
            </a:r>
            <a:r>
              <a:rPr lang="ru-RU" sz="3200" dirty="0" smtClean="0"/>
              <a:t> два </a:t>
            </a:r>
            <a:r>
              <a:rPr lang="ru-RU" sz="3200" dirty="0" err="1" smtClean="0"/>
              <a:t>малюнки</a:t>
            </a:r>
            <a:r>
              <a:rPr lang="ru-RU" sz="3200" dirty="0" smtClean="0"/>
              <a:t>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8042" t="4344" r="6433" b="4344"/>
          <a:stretch>
            <a:fillRect/>
          </a:stretch>
        </p:blipFill>
        <p:spPr bwMode="auto">
          <a:xfrm>
            <a:off x="0" y="1772816"/>
            <a:ext cx="4572000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3024" t="6554" r="9071" b="6554"/>
          <a:stretch>
            <a:fillRect/>
          </a:stretch>
        </p:blipFill>
        <p:spPr bwMode="auto">
          <a:xfrm>
            <a:off x="4644009" y="1700808"/>
            <a:ext cx="4499992" cy="5157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 </a:t>
            </a:r>
            <a:r>
              <a:rPr lang="ru-RU" sz="3200" dirty="0" smtClean="0"/>
              <a:t>*</a:t>
            </a:r>
            <a:r>
              <a:rPr lang="ru-RU" sz="3200" i="1" dirty="0" err="1" smtClean="0"/>
              <a:t>Доберіть</a:t>
            </a:r>
            <a:r>
              <a:rPr lang="ru-RU" sz="3200" i="1" dirty="0" smtClean="0"/>
              <a:t> </a:t>
            </a:r>
            <a:r>
              <a:rPr lang="ru-RU" sz="3200" i="1" dirty="0" smtClean="0"/>
              <a:t>по 2–3 </a:t>
            </a:r>
            <a:r>
              <a:rPr lang="ru-RU" sz="3200" i="1" dirty="0" err="1" smtClean="0"/>
              <a:t>синоніми</a:t>
            </a:r>
            <a:r>
              <a:rPr lang="ru-RU" sz="3200" i="1" dirty="0" smtClean="0"/>
              <a:t> до кожного </a:t>
            </a:r>
            <a:r>
              <a:rPr lang="ru-RU" sz="3200" i="1" dirty="0" err="1" smtClean="0"/>
              <a:t>з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поданих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слів</a:t>
            </a:r>
            <a:r>
              <a:rPr lang="ru-RU" sz="3200" i="1" dirty="0" smtClean="0"/>
              <a:t>. </a:t>
            </a:r>
            <a:r>
              <a:rPr lang="ru-RU" sz="3200" i="1" dirty="0" err="1" smtClean="0"/>
              <a:t>Утворені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синонімічні</a:t>
            </a:r>
            <a:r>
              <a:rPr lang="ru-RU" sz="3200" i="1" dirty="0" smtClean="0"/>
              <a:t> </a:t>
            </a:r>
            <a:r>
              <a:rPr lang="ru-RU" sz="3200" i="1" dirty="0" smtClean="0"/>
              <a:t>ряди </a:t>
            </a:r>
            <a:r>
              <a:rPr lang="ru-RU" sz="3200" i="1" dirty="0" err="1" smtClean="0"/>
              <a:t>запишіть</a:t>
            </a:r>
            <a:r>
              <a:rPr lang="ru-RU" sz="3200" i="1" dirty="0" smtClean="0"/>
              <a:t>. </a:t>
            </a:r>
            <a:r>
              <a:rPr lang="ru-RU" sz="3200" i="1" dirty="0" err="1" smtClean="0"/>
              <a:t>Визначте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відмінність</a:t>
            </a:r>
            <a:r>
              <a:rPr lang="ru-RU" sz="3200" i="1" dirty="0" smtClean="0"/>
              <a:t> у </a:t>
            </a:r>
            <a:r>
              <a:rPr lang="ru-RU" sz="3200" i="1" dirty="0" err="1" smtClean="0"/>
              <a:t>відтінках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лексичного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значення</a:t>
            </a:r>
            <a:r>
              <a:rPr lang="ru-RU" sz="3200" i="1" dirty="0" smtClean="0"/>
              <a:t> </a:t>
            </a:r>
            <a:r>
              <a:rPr lang="ru-RU" sz="3200" i="1" dirty="0" smtClean="0"/>
              <a:t>(</a:t>
            </a:r>
            <a:r>
              <a:rPr lang="ru-RU" sz="3200" i="1" dirty="0" err="1" smtClean="0"/>
              <a:t>якщо</a:t>
            </a:r>
            <a:r>
              <a:rPr lang="ru-RU" sz="3200" i="1" dirty="0" smtClean="0"/>
              <a:t> вони </a:t>
            </a:r>
            <a:r>
              <a:rPr lang="ru-RU" sz="3200" i="1" dirty="0" err="1" smtClean="0"/>
              <a:t>є</a:t>
            </a:r>
            <a:r>
              <a:rPr lang="ru-RU" sz="3200" i="1" dirty="0" smtClean="0"/>
              <a:t>) </a:t>
            </a:r>
            <a:r>
              <a:rPr lang="ru-RU" sz="3200" i="1" dirty="0" err="1" smtClean="0"/>
              <a:t>синонімів</a:t>
            </a:r>
            <a:r>
              <a:rPr lang="ru-RU" sz="3200" i="1" dirty="0" smtClean="0"/>
              <a:t> одного </a:t>
            </a:r>
            <a:r>
              <a:rPr lang="ru-RU" sz="3200" i="1" dirty="0" err="1" smtClean="0"/>
              <a:t>з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рядів</a:t>
            </a:r>
            <a:r>
              <a:rPr lang="ru-RU" sz="3200" i="1" dirty="0" smtClean="0"/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b="1" dirty="0" err="1" smtClean="0"/>
              <a:t>Радісний</a:t>
            </a:r>
            <a:r>
              <a:rPr lang="ru-RU" b="1" dirty="0" smtClean="0"/>
              <a:t>, </a:t>
            </a:r>
            <a:r>
              <a:rPr lang="ru-RU" b="1" dirty="0" err="1" smtClean="0"/>
              <a:t>ввічливий</a:t>
            </a:r>
            <a:r>
              <a:rPr lang="ru-RU" b="1" dirty="0" smtClean="0"/>
              <a:t>, </a:t>
            </a:r>
            <a:r>
              <a:rPr lang="ru-RU" b="1" dirty="0" err="1" smtClean="0"/>
              <a:t>думати</a:t>
            </a:r>
            <a:r>
              <a:rPr lang="ru-RU" b="1" dirty="0" smtClean="0"/>
              <a:t>, </a:t>
            </a:r>
            <a:r>
              <a:rPr lang="ru-RU" b="1" dirty="0" err="1" smtClean="0"/>
              <a:t>завірюха</a:t>
            </a:r>
            <a:r>
              <a:rPr lang="ru-RU" b="1" dirty="0" smtClean="0"/>
              <a:t>, </a:t>
            </a:r>
            <a:r>
              <a:rPr lang="ru-RU" b="1" dirty="0" err="1" smtClean="0"/>
              <a:t>повільно</a:t>
            </a:r>
            <a:r>
              <a:rPr lang="ru-RU" b="1" dirty="0" smtClean="0"/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З </a:t>
            </a:r>
            <a:r>
              <a:rPr lang="ru-RU" sz="3200" dirty="0" err="1" smtClean="0"/>
              <a:t>двома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синонімами</a:t>
            </a:r>
            <a:r>
              <a:rPr lang="ru-RU" sz="3200" dirty="0" smtClean="0"/>
              <a:t> одного ряду </a:t>
            </a:r>
            <a:r>
              <a:rPr lang="ru-RU" sz="3200" dirty="0" err="1" smtClean="0"/>
              <a:t>складіть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запишіть</a:t>
            </a:r>
            <a:r>
              <a:rPr lang="ru-RU" sz="3200" dirty="0" smtClean="0"/>
              <a:t> </a:t>
            </a:r>
            <a:r>
              <a:rPr lang="ru-RU" sz="3200" dirty="0" err="1" smtClean="0"/>
              <a:t>речення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320"/>
            <a:ext cx="8610160" cy="1786528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Слова,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однакові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звучанням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написанням</a:t>
            </a:r>
            <a:r>
              <a:rPr lang="ru-RU" sz="3200" dirty="0" smtClean="0"/>
              <a:t>, </a:t>
            </a:r>
            <a:br>
              <a:rPr lang="ru-RU" sz="3200" dirty="0" smtClean="0"/>
            </a:b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різні</a:t>
            </a:r>
            <a:r>
              <a:rPr lang="ru-RU" sz="3200" dirty="0" smtClean="0"/>
              <a:t> </a:t>
            </a:r>
            <a:r>
              <a:rPr lang="ru-RU" sz="3200" dirty="0" err="1" smtClean="0"/>
              <a:t>за</a:t>
            </a:r>
            <a:r>
              <a:rPr lang="ru-RU" sz="3200" dirty="0" smtClean="0"/>
              <a:t> </a:t>
            </a:r>
            <a:r>
              <a:rPr lang="ru-RU" sz="3200" dirty="0" err="1" smtClean="0"/>
              <a:t>лексичним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значенням</a:t>
            </a:r>
            <a:r>
              <a:rPr lang="ru-RU" sz="3200" dirty="0" smtClean="0"/>
              <a:t>, </a:t>
            </a:r>
            <a:r>
              <a:rPr lang="ru-RU" sz="3200" dirty="0" err="1" smtClean="0"/>
              <a:t>називають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err="1" smtClean="0"/>
              <a:t>омонімами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t="16433"/>
          <a:stretch>
            <a:fillRect/>
          </a:stretch>
        </p:blipFill>
        <p:spPr bwMode="auto">
          <a:xfrm>
            <a:off x="0" y="2060848"/>
            <a:ext cx="5004048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988840"/>
            <a:ext cx="4211960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*</a:t>
            </a:r>
            <a:r>
              <a:rPr lang="ru-RU" sz="3200" i="1" dirty="0" err="1" smtClean="0"/>
              <a:t>Прочитати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подані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нижче</a:t>
            </a:r>
            <a:r>
              <a:rPr lang="ru-RU" sz="3200" i="1" dirty="0" smtClean="0"/>
              <a:t> слова. До </a:t>
            </a:r>
            <a:r>
              <a:rPr lang="ru-RU" sz="3200" i="1" dirty="0" err="1" smtClean="0"/>
              <a:t>якої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групи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слів</a:t>
            </a:r>
            <a:r>
              <a:rPr lang="ru-RU" sz="3200" i="1" dirty="0" smtClean="0"/>
              <a:t> за </a:t>
            </a:r>
            <a:r>
              <a:rPr lang="ru-RU" sz="3200" i="1" dirty="0" err="1" smtClean="0"/>
              <a:t>значенням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їх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можна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віднести</a:t>
            </a:r>
            <a:r>
              <a:rPr lang="ru-RU" sz="3200" i="1" dirty="0" smtClean="0"/>
              <a:t>. </a:t>
            </a:r>
            <a:r>
              <a:rPr lang="ru-RU" sz="3200" i="1" dirty="0" err="1" smtClean="0"/>
              <a:t>З’ясувати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значення</a:t>
            </a:r>
            <a:r>
              <a:rPr lang="ru-RU" sz="3200" i="1" dirty="0" smtClean="0"/>
              <a:t> кожного другого </a:t>
            </a:r>
            <a:r>
              <a:rPr lang="ru-RU" sz="3200" i="1" dirty="0" err="1" smtClean="0"/>
              <a:t>омоніма</a:t>
            </a:r>
            <a:r>
              <a:rPr lang="ru-RU" sz="3200" i="1" dirty="0" smtClean="0"/>
              <a:t>, </a:t>
            </a:r>
            <a:r>
              <a:rPr lang="ru-RU" sz="3200" i="1" dirty="0" smtClean="0"/>
              <a:t>увести </a:t>
            </a:r>
            <a:r>
              <a:rPr lang="ru-RU" sz="3200" i="1" dirty="0" err="1" smtClean="0"/>
              <a:t>деякі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</a:t>
            </a:r>
            <a:r>
              <a:rPr lang="ru-RU" sz="3200" i="1" dirty="0" smtClean="0"/>
              <a:t> них у </a:t>
            </a:r>
            <a:r>
              <a:rPr lang="ru-RU" sz="3200" i="1" dirty="0" err="1" smtClean="0"/>
              <a:t>прості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речення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</a:t>
            </a:r>
            <a:r>
              <a:rPr lang="ru-RU" sz="3200" i="1" dirty="0" smtClean="0"/>
              <a:t> прямою </a:t>
            </a:r>
            <a:r>
              <a:rPr lang="ru-RU" sz="3200" i="1" dirty="0" err="1" smtClean="0"/>
              <a:t>мовою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</a:t>
            </a:r>
            <a:r>
              <a:rPr lang="ru-RU" sz="3200" i="1" dirty="0" smtClean="0"/>
              <a:t> теми «</a:t>
            </a:r>
            <a:r>
              <a:rPr lang="ru-RU" sz="3200" i="1" dirty="0" err="1" smtClean="0"/>
              <a:t>Охорона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природи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України</a:t>
            </a:r>
            <a:r>
              <a:rPr lang="ru-RU" sz="3200" i="1" dirty="0" smtClean="0"/>
              <a:t>».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5400" b="1" dirty="0" smtClean="0"/>
              <a:t>Кок</a:t>
            </a:r>
            <a:r>
              <a:rPr lang="ru-RU" sz="5400" b="1" dirty="0" smtClean="0"/>
              <a:t>, </a:t>
            </a:r>
            <a:r>
              <a:rPr lang="ru-RU" sz="5400" b="1" dirty="0" err="1" smtClean="0"/>
              <a:t>кілька</a:t>
            </a:r>
            <a:r>
              <a:rPr lang="ru-RU" sz="5400" b="1" dirty="0" smtClean="0"/>
              <a:t>, качка, ласка, </a:t>
            </a:r>
            <a:r>
              <a:rPr lang="ru-RU" sz="5400" b="1" dirty="0" err="1" smtClean="0"/>
              <a:t>лінь</a:t>
            </a:r>
            <a:r>
              <a:rPr lang="ru-RU" sz="5400" b="1" dirty="0" smtClean="0"/>
              <a:t>, </a:t>
            </a:r>
            <a:r>
              <a:rPr lang="ru-RU" sz="5400" b="1" dirty="0" err="1" smtClean="0"/>
              <a:t>ліра</a:t>
            </a:r>
            <a:r>
              <a:rPr lang="ru-RU" sz="5400" b="1" dirty="0" smtClean="0"/>
              <a:t>, лама.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604867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 </a:t>
            </a:r>
            <a:r>
              <a:rPr lang="ru-RU" sz="3600" b="1" i="1" dirty="0" smtClean="0"/>
              <a:t>Робота </a:t>
            </a:r>
            <a:r>
              <a:rPr lang="ru-RU" sz="3600" b="1" i="1" dirty="0" err="1" smtClean="0"/>
              <a:t>біля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дошки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</a:t>
            </a:r>
            <a:r>
              <a:rPr lang="ru-RU" sz="3600" b="1" i="1" dirty="0" smtClean="0"/>
              <a:t> в </a:t>
            </a:r>
            <a:r>
              <a:rPr lang="ru-RU" sz="3600" b="1" i="1" dirty="0" err="1" smtClean="0"/>
              <a:t>зошитах</a:t>
            </a:r>
            <a:r>
              <a:rPr lang="ru-RU" sz="3600" b="1" i="1" dirty="0" smtClean="0"/>
              <a:t>. </a:t>
            </a:r>
            <a:br>
              <a:rPr lang="ru-RU" sz="3600" b="1" i="1" dirty="0" smtClean="0"/>
            </a:br>
            <a:r>
              <a:rPr lang="ru-RU" sz="3600" b="1" i="1" dirty="0" smtClean="0"/>
              <a:t>*</a:t>
            </a:r>
            <a:r>
              <a:rPr lang="ru-RU" sz="3600" i="1" dirty="0" err="1" smtClean="0"/>
              <a:t>Перепишіть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вставляючи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пропущені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літери</a:t>
            </a:r>
            <a:r>
              <a:rPr lang="ru-RU" sz="3600" i="1" dirty="0" smtClean="0"/>
              <a:t>. </a:t>
            </a:r>
            <a:br>
              <a:rPr lang="ru-RU" sz="3600" i="1" dirty="0" smtClean="0"/>
            </a:br>
            <a:r>
              <a:rPr lang="ru-RU" sz="3600" i="1" dirty="0" err="1" smtClean="0"/>
              <a:t>Установіть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значення</a:t>
            </a:r>
            <a:r>
              <a:rPr lang="ru-RU" sz="3600" i="1" dirty="0" smtClean="0"/>
              <a:t> слова «</a:t>
            </a:r>
            <a:r>
              <a:rPr lang="ru-RU" sz="3600" i="1" dirty="0" err="1" smtClean="0"/>
              <a:t>кувати</a:t>
            </a:r>
            <a:r>
              <a:rPr lang="ru-RU" sz="3600" i="1" dirty="0" smtClean="0"/>
              <a:t>» в кожному </a:t>
            </a:r>
            <a:br>
              <a:rPr lang="ru-RU" sz="3600" i="1" dirty="0" smtClean="0"/>
            </a:br>
            <a:r>
              <a:rPr lang="ru-RU" sz="3600" i="1" dirty="0" err="1" smtClean="0"/>
              <a:t>реченні</a:t>
            </a:r>
            <a:r>
              <a:rPr lang="ru-RU" sz="3600" i="1" dirty="0" smtClean="0"/>
              <a:t>. </a:t>
            </a:r>
            <a:r>
              <a:rPr lang="ru-RU" sz="3600" i="1" dirty="0" err="1" smtClean="0"/>
              <a:t>Що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це</a:t>
            </a:r>
            <a:r>
              <a:rPr lang="ru-RU" sz="3600" i="1" dirty="0" smtClean="0"/>
              <a:t> — </a:t>
            </a:r>
            <a:r>
              <a:rPr lang="ru-RU" sz="3600" i="1" dirty="0" err="1" smtClean="0"/>
              <a:t>багатозначне</a:t>
            </a:r>
            <a:r>
              <a:rPr lang="ru-RU" sz="3600" i="1" dirty="0" smtClean="0"/>
              <a:t> слово </a:t>
            </a:r>
            <a:r>
              <a:rPr lang="ru-RU" sz="3600" i="1" dirty="0" err="1" smtClean="0"/>
              <a:t>чи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слово-омонім</a:t>
            </a:r>
            <a:r>
              <a:rPr lang="ru-RU" sz="3600" i="1" dirty="0" smtClean="0"/>
              <a:t>? Яке </a:t>
            </a:r>
            <a:r>
              <a:rPr lang="ru-RU" sz="3600" i="1" dirty="0" err="1" smtClean="0"/>
              <a:t>речення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передає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народне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повір'я</a:t>
            </a:r>
            <a:r>
              <a:rPr lang="ru-RU" sz="3600" i="1" dirty="0" smtClean="0"/>
              <a:t>?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За </a:t>
            </a:r>
            <a:r>
              <a:rPr lang="ru-RU" sz="3600" dirty="0" err="1" smtClean="0"/>
              <a:t>річкою</a:t>
            </a:r>
            <a:r>
              <a:rPr lang="ru-RU" sz="3600" dirty="0" smtClean="0"/>
              <a:t> коваль </a:t>
            </a:r>
            <a:r>
              <a:rPr lang="ru-RU" sz="3600" dirty="0" err="1" smtClean="0"/>
              <a:t>кує</a:t>
            </a:r>
            <a:r>
              <a:rPr lang="ru-RU" sz="3600" dirty="0" smtClean="0"/>
              <a:t>. </a:t>
            </a:r>
            <a:r>
              <a:rPr lang="ru-RU" sz="3600" dirty="0" err="1" smtClean="0"/>
              <a:t>Дзв</a:t>
            </a:r>
            <a:r>
              <a:rPr lang="ru-RU" sz="3600" dirty="0" smtClean="0"/>
              <a:t>..нить </a:t>
            </a:r>
            <a:r>
              <a:rPr lang="ru-RU" sz="3600" dirty="0" err="1" smtClean="0"/>
              <a:t>співами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err="1" smtClean="0"/>
              <a:t>птахів</a:t>
            </a:r>
            <a:r>
              <a:rPr lang="ru-RU" sz="3600" dirty="0" smtClean="0"/>
              <a:t> </a:t>
            </a:r>
            <a:r>
              <a:rPr lang="ru-RU" sz="3600" dirty="0" err="1" smtClean="0"/>
              <a:t>ліс</a:t>
            </a:r>
            <a:r>
              <a:rPr lang="ru-RU" sz="3600" dirty="0" smtClean="0"/>
              <a:t>,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з.,зуля</a:t>
            </a:r>
            <a:r>
              <a:rPr lang="ru-RU" sz="3600" dirty="0" smtClean="0"/>
              <a:t> </a:t>
            </a:r>
            <a:r>
              <a:rPr lang="ru-RU" sz="3600" dirty="0" err="1" smtClean="0"/>
              <a:t>кує</a:t>
            </a:r>
            <a:r>
              <a:rPr lang="ru-RU" sz="3600" dirty="0" smtClean="0"/>
              <a:t> коло кладки. Палили </a:t>
            </a:r>
            <a:br>
              <a:rPr lang="ru-RU" sz="3600" dirty="0" smtClean="0"/>
            </a:br>
            <a:r>
              <a:rPr lang="ru-RU" sz="3600" dirty="0" err="1" smtClean="0"/>
              <a:t>багат</a:t>
            </a:r>
            <a:r>
              <a:rPr lang="ru-RU" sz="3600" dirty="0" smtClean="0"/>
              <a:t>..я вони </a:t>
            </a:r>
            <a:r>
              <a:rPr lang="ru-RU" sz="3600" dirty="0" err="1" smtClean="0"/>
              <a:t>цілу</a:t>
            </a:r>
            <a:r>
              <a:rPr lang="ru-RU" sz="3600" dirty="0" smtClean="0"/>
              <a:t> </a:t>
            </a:r>
            <a:r>
              <a:rPr lang="ru-RU" sz="3600" dirty="0" err="1" smtClean="0"/>
              <a:t>ніч</a:t>
            </a:r>
            <a:r>
              <a:rPr lang="ru-RU" sz="3600" dirty="0" smtClean="0"/>
              <a:t>, все ясную </a:t>
            </a:r>
            <a:r>
              <a:rPr lang="ru-RU" sz="3600" dirty="0" err="1" smtClean="0"/>
              <a:t>зброю</a:t>
            </a:r>
            <a:r>
              <a:rPr lang="ru-RU" sz="3600" dirty="0" smtClean="0"/>
              <a:t> </a:t>
            </a:r>
            <a:r>
              <a:rPr lang="ru-RU" sz="3600" dirty="0" err="1" smtClean="0"/>
              <a:t>кува</a:t>
            </a:r>
            <a:r>
              <a:rPr lang="ru-RU" sz="3600" dirty="0" smtClean="0"/>
              <a:t>-</a:t>
            </a:r>
            <a:br>
              <a:rPr lang="ru-RU" sz="3600" dirty="0" smtClean="0"/>
            </a:br>
            <a:r>
              <a:rPr lang="ru-RU" sz="3600" dirty="0" smtClean="0"/>
              <a:t>ли. </a:t>
            </a:r>
            <a:r>
              <a:rPr lang="ru-RU" sz="3600" dirty="0" err="1" smtClean="0"/>
              <a:t>Десь</a:t>
            </a:r>
            <a:r>
              <a:rPr lang="ru-RU" sz="3600" dirty="0" smtClean="0"/>
              <a:t> </a:t>
            </a:r>
            <a:r>
              <a:rPr lang="ru-RU" sz="3600" dirty="0" err="1" smtClean="0"/>
              <a:t>кувала</a:t>
            </a:r>
            <a:r>
              <a:rPr lang="ru-RU" sz="3600" dirty="0" smtClean="0"/>
              <a:t> </a:t>
            </a:r>
            <a:r>
              <a:rPr lang="ru-RU" sz="3600" dirty="0" err="1" smtClean="0"/>
              <a:t>ще</a:t>
            </a:r>
            <a:r>
              <a:rPr lang="ru-RU" sz="3600" dirty="0" smtClean="0"/>
              <a:t> людям </a:t>
            </a:r>
            <a:r>
              <a:rPr lang="ru-RU" sz="3600" dirty="0" err="1" smtClean="0"/>
              <a:t>щастя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..</a:t>
            </a:r>
            <a:r>
              <a:rPr lang="ru-RU" sz="3600" dirty="0" err="1" smtClean="0"/>
              <a:t>зуля</a:t>
            </a:r>
            <a:r>
              <a:rPr lang="ru-RU" sz="3600" dirty="0" smtClean="0"/>
              <a:t>. </a:t>
            </a:r>
            <a:r>
              <a:rPr lang="ru-RU" sz="3600" dirty="0" err="1" smtClean="0"/>
              <a:t>Кує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err="1" smtClean="0"/>
              <a:t>з</a:t>
            </a:r>
            <a:r>
              <a:rPr lang="ru-RU" sz="3600" dirty="0" smtClean="0"/>
              <a:t>..</a:t>
            </a:r>
            <a:r>
              <a:rPr lang="ru-RU" sz="3600" dirty="0" err="1" smtClean="0"/>
              <a:t>зуля</a:t>
            </a:r>
            <a:r>
              <a:rPr lang="ru-RU" sz="3600" dirty="0" smtClean="0"/>
              <a:t>, </a:t>
            </a:r>
            <a:r>
              <a:rPr lang="ru-RU" sz="3600" dirty="0" err="1" smtClean="0"/>
              <a:t>подає</a:t>
            </a:r>
            <a:r>
              <a:rPr lang="ru-RU" sz="3600" dirty="0" smtClean="0"/>
              <a:t> голос </a:t>
            </a:r>
            <a:r>
              <a:rPr lang="ru-RU" sz="3600" dirty="0" err="1" smtClean="0"/>
              <a:t>одуд</a:t>
            </a:r>
            <a:r>
              <a:rPr lang="ru-RU" sz="36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err="1" smtClean="0"/>
              <a:t>Творча</a:t>
            </a:r>
            <a:r>
              <a:rPr lang="ru-RU" sz="3200" b="1" dirty="0" smtClean="0"/>
              <a:t> робота.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*</a:t>
            </a:r>
            <a:r>
              <a:rPr lang="ru-RU" sz="3200" i="1" dirty="0" smtClean="0"/>
              <a:t>Придумайте </a:t>
            </a:r>
            <a:r>
              <a:rPr lang="ru-RU" sz="3200" i="1" dirty="0" err="1" smtClean="0"/>
              <a:t>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запишіть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речення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використовуючи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подані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омоніми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поясніть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лексичне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значення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омонімів</a:t>
            </a:r>
            <a:r>
              <a:rPr lang="ru-RU" sz="3200" i="1" dirty="0" smtClean="0"/>
              <a:t>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5400" b="1" dirty="0" smtClean="0"/>
              <a:t>Став, став; </a:t>
            </a:r>
            <a:r>
              <a:rPr lang="ru-RU" sz="5400" b="1" dirty="0" err="1" smtClean="0"/>
              <a:t>діти</a:t>
            </a:r>
            <a:r>
              <a:rPr lang="ru-RU" sz="5400" b="1" dirty="0" smtClean="0"/>
              <a:t>, </a:t>
            </a:r>
            <a:r>
              <a:rPr lang="ru-RU" sz="5400" b="1" dirty="0" err="1" smtClean="0"/>
              <a:t>діти</a:t>
            </a:r>
            <a:r>
              <a:rPr lang="ru-RU" sz="5400" b="1" dirty="0" smtClean="0"/>
              <a:t>; </a:t>
            </a:r>
            <a:r>
              <a:rPr lang="ru-RU" sz="5400" b="1" dirty="0" smtClean="0"/>
              <a:t> мету</a:t>
            </a:r>
            <a:r>
              <a:rPr lang="ru-RU" sz="5400" b="1" dirty="0" smtClean="0"/>
              <a:t>, мету.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l"/>
            <a:r>
              <a:rPr lang="ru-RU" sz="3200" b="1" i="1" dirty="0" err="1" smtClean="0"/>
              <a:t>Самостійна</a:t>
            </a:r>
            <a:r>
              <a:rPr lang="ru-RU" sz="3200" b="1" i="1" dirty="0" smtClean="0"/>
              <a:t> робота.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*</a:t>
            </a:r>
            <a:r>
              <a:rPr lang="ru-RU" sz="3200" i="1" dirty="0" smtClean="0"/>
              <a:t>З </a:t>
            </a:r>
            <a:r>
              <a:rPr lang="ru-RU" sz="3200" i="1" dirty="0" err="1" smtClean="0"/>
              <a:t>кожним</a:t>
            </a:r>
            <a:r>
              <a:rPr lang="ru-RU" sz="3200" i="1" dirty="0" smtClean="0"/>
              <a:t> словом </a:t>
            </a:r>
            <a:r>
              <a:rPr lang="ru-RU" sz="3200" i="1" dirty="0" err="1" smtClean="0"/>
              <a:t>складіть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кілька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омонімічних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словосполучень</a:t>
            </a:r>
            <a:r>
              <a:rPr lang="ru-RU" sz="3200" i="1" dirty="0" smtClean="0"/>
              <a:t>. </a:t>
            </a:r>
            <a:r>
              <a:rPr lang="ru-RU" sz="3200" i="1" dirty="0" err="1" smtClean="0"/>
              <a:t>Введіть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їх</a:t>
            </a:r>
            <a:r>
              <a:rPr lang="ru-RU" sz="3200" i="1" dirty="0" smtClean="0"/>
              <a:t> у </a:t>
            </a:r>
            <a:r>
              <a:rPr lang="ru-RU" sz="3200" i="1" dirty="0" err="1" smtClean="0"/>
              <a:t>речення</a:t>
            </a:r>
            <a:r>
              <a:rPr lang="ru-RU" sz="3200" i="1" dirty="0" smtClean="0"/>
              <a:t>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5400" b="1" dirty="0" err="1" smtClean="0"/>
              <a:t>Злити</a:t>
            </a:r>
            <a:r>
              <a:rPr lang="ru-RU" sz="5400" b="1" dirty="0" smtClean="0"/>
              <a:t>, попасти, </a:t>
            </a:r>
            <a:r>
              <a:rPr lang="ru-RU" sz="5400" b="1" dirty="0" err="1" smtClean="0"/>
              <a:t>лютий</a:t>
            </a:r>
            <a:r>
              <a:rPr lang="ru-RU" sz="5400" b="1" dirty="0" smtClean="0"/>
              <a:t>, три, </a:t>
            </a:r>
            <a:r>
              <a:rPr lang="ru-RU" sz="5400" b="1" dirty="0" err="1" smtClean="0"/>
              <a:t>схід</a:t>
            </a:r>
            <a:r>
              <a:rPr lang="ru-RU" sz="5400" b="1" dirty="0" smtClean="0"/>
              <a:t>, кран.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320"/>
            <a:ext cx="8754176" cy="416279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 – </a:t>
            </a:r>
            <a:r>
              <a:rPr lang="ru-RU" sz="3200" dirty="0" err="1" smtClean="0"/>
              <a:t>Оленко</a:t>
            </a:r>
            <a:r>
              <a:rPr lang="ru-RU" sz="3200" dirty="0" smtClean="0"/>
              <a:t>, я </a:t>
            </a:r>
            <a:r>
              <a:rPr lang="ru-RU" sz="3200" dirty="0" err="1" smtClean="0"/>
              <a:t>назбирав</a:t>
            </a:r>
            <a:r>
              <a:rPr lang="ru-RU" sz="3200" dirty="0" smtClean="0"/>
              <a:t> </a:t>
            </a:r>
            <a:r>
              <a:rPr lang="ru-RU" sz="3200" dirty="0" err="1" smtClean="0"/>
              <a:t>повний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кошик</a:t>
            </a:r>
            <a:r>
              <a:rPr lang="ru-RU" sz="3200" dirty="0" smtClean="0"/>
              <a:t>  </a:t>
            </a:r>
            <a:r>
              <a:rPr lang="ru-RU" sz="3200" dirty="0" err="1" smtClean="0"/>
              <a:t>лисичок</a:t>
            </a:r>
            <a:r>
              <a:rPr lang="ru-RU" sz="3200" dirty="0" smtClean="0"/>
              <a:t>! – </a:t>
            </a:r>
            <a:r>
              <a:rPr lang="ru-RU" sz="3200" dirty="0" err="1" smtClean="0"/>
              <a:t>похвалився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Андрій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– А </a:t>
            </a:r>
            <a:r>
              <a:rPr lang="ru-RU" sz="3200" dirty="0" err="1" smtClean="0"/>
              <a:t>ці</a:t>
            </a:r>
            <a:r>
              <a:rPr lang="ru-RU" sz="3200" dirty="0" smtClean="0"/>
              <a:t> лисички не </a:t>
            </a:r>
            <a:r>
              <a:rPr lang="ru-RU" sz="3200" dirty="0" err="1" smtClean="0"/>
              <a:t>повтікали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кошика</a:t>
            </a:r>
            <a:r>
              <a:rPr lang="ru-RU" sz="3200" dirty="0" smtClean="0"/>
              <a:t>? – </a:t>
            </a:r>
            <a:r>
              <a:rPr lang="ru-RU" sz="3200" dirty="0" err="1" smtClean="0"/>
              <a:t>здивувалася</a:t>
            </a:r>
            <a:r>
              <a:rPr lang="ru-RU" sz="3200" dirty="0" smtClean="0"/>
              <a:t> </a:t>
            </a:r>
            <a:r>
              <a:rPr lang="ru-RU" sz="3200" dirty="0" err="1" smtClean="0"/>
              <a:t>дівчинка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– Та </a:t>
            </a:r>
            <a:r>
              <a:rPr lang="ru-RU" sz="3200" dirty="0" err="1" smtClean="0"/>
              <a:t>ні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– Значить, вони не </a:t>
            </a:r>
            <a:r>
              <a:rPr lang="ru-RU" sz="3200" dirty="0" err="1" smtClean="0"/>
              <a:t>вміють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бігати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err="1" smtClean="0"/>
              <a:t>Чому</a:t>
            </a:r>
            <a:r>
              <a:rPr lang="ru-RU" sz="3200" dirty="0" smtClean="0"/>
              <a:t>, на </a:t>
            </a:r>
            <a:r>
              <a:rPr lang="ru-RU" sz="3200" dirty="0" smtClean="0"/>
              <a:t>вашу </a:t>
            </a:r>
            <a:r>
              <a:rPr lang="ru-RU" sz="3200" dirty="0" smtClean="0"/>
              <a:t>думку, </a:t>
            </a:r>
            <a:r>
              <a:rPr lang="ru-RU" sz="3200" dirty="0" err="1" smtClean="0"/>
              <a:t>сталося</a:t>
            </a:r>
            <a:r>
              <a:rPr lang="ru-RU" sz="3200" dirty="0" smtClean="0"/>
              <a:t> </a:t>
            </a:r>
            <a:r>
              <a:rPr lang="ru-RU" sz="3200" dirty="0" err="1" smtClean="0"/>
              <a:t>непорозуміння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між</a:t>
            </a:r>
            <a:r>
              <a:rPr lang="ru-RU" sz="3200" dirty="0" smtClean="0"/>
              <a:t> </a:t>
            </a:r>
            <a:r>
              <a:rPr lang="ru-RU" sz="3200" dirty="0" err="1" smtClean="0"/>
              <a:t>Андрієм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Оленкою</a:t>
            </a:r>
            <a:r>
              <a:rPr lang="ru-RU" sz="3200" dirty="0" smtClean="0"/>
              <a:t>?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6146" name="Picture 2" descr="http://img0.liveinternet.ru/images/attach/c/0/47/934/47934164_2_lisichki_s_bantikom.jpg"/>
          <p:cNvPicPr>
            <a:picLocks noChangeAspect="1" noChangeArrowheads="1"/>
          </p:cNvPicPr>
          <p:nvPr/>
        </p:nvPicPr>
        <p:blipFill>
          <a:blip r:embed="rId2" cstate="print"/>
          <a:srcRect l="3681" t="11355" r="3068" b="10814"/>
          <a:stretch>
            <a:fillRect/>
          </a:stretch>
        </p:blipFill>
        <p:spPr bwMode="auto">
          <a:xfrm>
            <a:off x="5724128" y="4365104"/>
            <a:ext cx="2952328" cy="2492896"/>
          </a:xfrm>
          <a:prstGeom prst="rect">
            <a:avLst/>
          </a:prstGeom>
          <a:noFill/>
        </p:spPr>
      </p:pic>
      <p:sp>
        <p:nvSpPr>
          <p:cNvPr id="6148" name="AutoShape 4" descr="data:image/jpeg;base64,/9j/4AAQSkZJRgABAQAAAQABAAD/2wCEAAkGBxQTEhUUExQWFhUWGBgZGBcYGBceHBocGhkYGh4YHBwbHCggHBolHB0aITEhJSkrLi4uGiAzODMsNygtLisBCgoKDg0OGxAQGzQkICQ3NCwsLCwsNCwsMCw0NCwsLzQ0LDQsLCwsLCwsLCwsLDQsLCwsLDQsLCw0LCwsLywsLP/AABEIAMIBAwMBIgACEQEDEQH/xAAcAAACAgMBAQAAAAAAAAAAAAAEBQMGAAECBwj/xABBEAABAgQEAwUFBwMDBAIDAAABAhEAAyExBBJBUWFxgQUiMpGhBhOxwfAjQlJictHxBxThM4KSJHOiwrKzFUNj/8QAGgEAAwEBAQEAAAAAAAAAAAAAAQIDBAAFBv/EADERAAICAQMDAgQFAwUAAAAAAAABAhEDEiExBCJBE1EyYXGRBUKBofAUM7EjUmLR8f/aAAwDAQACEQMRAD8A8wASMxLs4SzJI3swP8wXIxoFna1bdC79OEc4lCCwUUundwCWFTxaF83M1fEomxFEiwDUqfhGSNTW5n+IJnDMtyoKbTbmCILkIDgqEtJuFFKUl7836CFZAUoKLv8AlLF6Vg8SsrqOUBRok3JGrfOBLtVAeyoPws8pKlIIYeLZyX83eJF4tK1bUoNUjcanjCXFTyU5EBgO8fzuanyYQV7gBKVqUkHIUoJbVx5ivnEXijeoVQsYDBnMCKqDCpumr2DbMYkm4kGYpBBCQHzAl+7QC1a0jmR7xCRmZxo4dt20D/VozDALcpzBxmJdn7wBHDWkTe0rl4F+pBLnqUhWbMlqtYtqSxc6X4wFMKyWC8wNq0NDVt+EFTJaZKVKqFmzqcX8XAefqRABw6krCBlIUEqCXa4BJD2Dv0EaMaXgdIYdlIyqEpYIqSm4I/wxMTTsChM1Ski1mspRDgNwcFxvAyVEKypXRNwWNXag0rTfeJlY0KUaO1LjTg0I3JT24oFsGlFJJBSCfC96O7E2vWIfcBUwDK4Z2qG0rR/Kp4aTTZ6MwWC/4hnCikcE08of9m4TNNSoIUtCiyiCAEkhgBVy1+sPKWl/Ua6EqcQqtMqQCAGb8oIG1eMcrxmZRAUy5YsXZQYEu1QRVjzi04jsdEhS0EZQqyjUsw1NS1bxUcQPdrIbNfKoJIzNq9WDafzBpXaBW51OQmZ3V0NwTcHi1FJO8FzeywkmaWKmAy0uBcE9ICk411hKwhCQnMpnKjoADW5I9Y5/u15yLCoSnRnJy8+cF6vyhaZ1JxBKilYSAbBKjmpubRNJWgLITaoIbr11gfG4jIR7xI+0SCCm7bEaHrEMvFusK0Fh0rRgfjAnjb4FcWxhNAUSzJUaBWoOjDQQDgsGvOM1w7lzo7ksRt6wXh8KtaHOVnapIva4AfkYOwqyPGO9lYnexcaVaElL04bBfbsLJstSgwYEkU2zOQDxYecAhLC6ikkgtcKHSlLczD/Ayg6sx/1CFE8WIptcUgPEyyJii1FUUFKHeD0Aa2XQwYTSuIyktNEZnKQUJS2Qp7xVWxy1pxHnDRLJAYkD9LDo5iPDoS1XISXqK8j1byhdiJ5K8y1JSG8L1D6njEn33FEuQ84gLJylIIo7OYXLkrL5le8Sru2NDQg2+cde87nvB3mSKAXqK7ijwSnFpDBY7yhmALOC2rUdvlBrQtg8AuJCUHLme1GzNTSlD1guRNSwSoJUWBAPGvm8Rz5CRVTUch3v8hwhdPnqVlKSHDJYVT4RSHUNaTQUrN4tlKKkKV+kGrjQuH6Q47PxGcqMpXu5uqG7im10Ymlor4OdQBISoltT5wwwicpV7xiQSKO5NA56axWWyHa8DH/8piquhDgkFwm4LfijIFVUulQbRwT6vGQtnbGpHZZmIK1KuCwpQ8dXeEuFwpUku+ViKNWpJA4xYJSUVFcyhlUSAFEUYlqOCxeIZuZQUEjgMvxIG9/8x0JtNxApNCiSEgUDEWFTexJ5tSJJffUXUcxFLfv9PB2DkqSAMhY3IByuONgefCB1NKcM7M6am3HgXqNopquxrs5Mlk07zXI06XEMewQlaAFAHIskDnUDzeMw2KlEgmXxdJXm0/O3yidWKQFBSZQS9ArO5NddIhlblF0TbIUYgpZc1LrVbLRQB0UaJPXzg/CzUAnKQUqpTR7htIV4gSxMUZily1FQBJN6OAGNA29BHInj3jMyWd8wUSKd5001tAnj1RA42M1JzBQW6XtQVD1TXRy/xgtCQUBX3siUgbXrzv5QkOMVLISj7QkjxB03cMk/E8aQZgZqpyVM4VskBgoPQ7J4+cTliltX8QKZpXZYBKioqIByksGP4hx0/mgADe8cAiWlJcPUkBgbGtLaQZKmTElpiSEnVmY7iC8Upw6RUgEBtmD9NOXCC8jjKmFS9xDiJhSQkpGchySActH6lt7PDTsrGTQT7ssEsFKIBCg1L0J0pWO8KMg76Qp6KK2cgb2/EfNojx+KKWSKDfntp0iupSdNFE1e47ndqGYoMoLW1XL5bh3G+t6xX+1pqVZRlJKVGoLDk5B2tBXZ2BpmzPRyWDnXbSkC4/Asoq94WJHhcaWD1fUqreFhpcm0DUmyPDS0zCMjZgAHpYF72pryeNzMAtUxagrupatSCaWFK66XgSXMVmOQJd6pSa7E22hwjEkkoCxmRYEOHr3eBvBlri6iK20xR2/IUVS8iXzpcFLnVini1OTxNhOx1sM4Qlw4LvYWLkMXaJMR7xTKSrKQ/eJWSxa3Clqi+8S4fFrmoKlqc5UsQNtvjURVzqKK76SKdhwpP+oAWoGdztQUYQKmaErCEWTroVXyx0mWoSya5q2FTqWA8oDwqHAB+9Q3u79CwMcobbi6BgMZUM4BVSreYO24gXHKSTVFRcpoBz3PQRwlVS9Qli7B6g1HGJ8LK96bhJZgFNlUfzHR7PoYZRp2h1C+Av8AuSlUuWkkAJAf8xD13H7xBipIUM7sCcqkqqEqfRqkFqAP+xH9sM5JobKBuCAUvy/xA2JWoKUQ5NsodmGpOhuWFYjFpOkRS3CMCBLCgoghrsQNaV5wGJKVqJRnmTFdAaigF+MMVzVLluwcIIrQDYV40jvsjBGXlm+FYJcBebYuzGvAwqqLcmzl5YEvEqEtlpzPcEUFdQbRpHZq2EwSylFy4LAsQC78YdrmpBUrIFLXfMTu9G5esKsbiJsyZlKlGWUudUguXIpUgW4w8GqpBT9jntfBy8iVImZ1hCcxyMQo6OLjR4Jw+OkLSkLSZS093MmoJAHiSq9KuOMAYHCqmKyVTmdNS7DR/rWAlLoMzqZQBD33BIsaRRd1o2JprV9xwrsokulSCDYhdD6iMhbMwssl0TkJSbJUC44GMg0g+nH2/cZTSpKCFBlqBpcgCl9Sd9iLQuVIBIzOVAd4IUzbEqIIEM8SpShmSATZ7sN22+tIgxAMtDqU6ye6D8QN/m0QhPj3ZhiwiRjSAlwUj8SlnMW2cANxgSfISFlQehcJPHlcaeccpSVpBUXJNyai4ckl7NeMl90P70Uswr6GKUrdDVR0lAMzXJkzpY6DRuBboRAc1K1l1sQ30EiGyMcGK0FRZ8xJFRQ7DgekL5qyQ6So7gM/o58oSEm3TAmzUgqK8y0qWO65IL92gc6uKVGgOjxxiVLClZUlSTox893iDD4guDXKl6E7A2GlfjEijmAZeUubmnQ6fCkW01Kxmtw1MolOYO2XOlRFRlLKQeIzP0BFDDDCzUhLJzAFNAkgDu1uGUOQa7F4B7PnmR/qk5VEONj+IchcjR7tDRGDSJa0O6SGSBWhUS/OoHSM2Z1z/P8AwRifFBS1uO4nMU5feKOYi97QwQ7M5BQXSasd0k249POSZLSkuQO4Cw2KtSdyfnAuHmEKzApUw8ObupAL+AAA6mp5g3gqSkdyMzlyE65gSCzAVcEGjP8AKB5aMw0U9icoHKneI4xBiZylFCk95KxwIcFv2gnEdkZQFKckVCMyQKl/FMNPlpE4Utm+TkjOzQUqyVSTYGz8OkT9q4JUwgFZyOSWpmBqgMKHS+zxH2fMmEd5WVSfEkHMFBqcMwpvbiIlx81sqQVBOVysaGgArfludIW5LLSB5EqMMqXmolJq3eBUQA9SLE3oAKdYKwUjMU7lArrQrZTdH5xNgkTSAZjKSD3ZmVjUWIUGHMeupqpKWBSEggZXcFhQ5Q31QRXLOml5YZMW9p4NCVBSlEMlkIQAVFtQ9rDyjrBYZXuzV0lOYOz3qTS4LPHeLQQC8pcx9TQNtR/UCF/aU8ICQHlpUMuUFxardW0i2NPSkyuPdUBJx/u5pcKCAWSSNN+u44Xg7Mh87uDyuAdd2JEQdnYxQzJTMTlAcky0hgN1P+7wV2jMzS15i6kBFToS5NAKMGDcIq+Nil70CypSQGK0qWSAQk6l2DnW9oDlzAlRBCkgMWNqhqHTeOkYGaEpUlImJ/LWr0LCvlUatD+RgUk5lApdSVqS/wB5lEpILjxHRonOSgm2Jem2DMouHAUKD5O/1SCv7QFByukknMRUlIcMOKixa2nNYpLLPeNyaAkkmrcn34QYJ5IYFlJuCL8QR8IjK9Sa/Ug+TmbKyywFBgtTNXnez00O0RdlpVLdIzEqPhDEAA+KofMdnsDvG5S3XkJY3b6DVjeFWoKcghRbcMHNPS/KG09r+ZTS9NhHaswBiEmuZyT3X1FNB6vAuEnUzLZ2y5gQzOTRrXhdi8bMCkZTRKS5FQVElSmfTbgIyTiQwmNluFAWO9OtxB9JqCQvptDLDzAidLqkAKSyRmapv4WNHq8dYrstLkAsDMW5HMlm1p8IDHaCSUICEkgjKpt69K6UiRCwoqyrBJLnu23q+8Ok0a8UmoVQWOw5X/8AU8Rlb1rGRo9sykd15imuQEsTrGobUyff8vuc4IpTMBKu6HDWDsdXrV9usYjGL94DqA41+6f4gHFYop+64dQSLd0OH4OINkzklAdJQ9AFHQOCzVAqz8og4tUzPTW5BOJKlBqlKiH1LOCNCLQBhpObvKNBqbfXx84eIkoIHeql8p3B+6S1h9PAOKlsMkugSfhx+uENCaukFM5ViR7tTBg0xn4JF4WG2YOx1F0n5h4lMkqJlhTlWUBIrV7ADoONI9A7E/p+lh/cLKEn/wDWgAqB4qLgHgx+UPPLjxK5M0YsLl8KPPZilEd6qTQLBe+j78DWDcPLAqHImDIABV2YpDvehA2LVaPWMN7A4BPhE2tz7y/OkP8AsfsGRhg0mWEqLErJJJOxc0HAUjJk66HETQujm3vsjy7s72anTJZfDzgD91ctaSf+bJ3NIsfYnsKspzTJnuxlACAQVgDQmqQfOLficQsJUD3XcKB+qisQCbQVfSjxhzdavJoh0ELt7iyf7GYPIxRNpUqC8xVe+ZxqbAQ17I7NwcoAyZKEqFCoglW/iU6gI3OBIcaxzhhX8w1OvAxn/rJS29zSsEI7pDSdh5E6kyUhR3ZlDkoV1Njrxivdtew4X38PNWk6y1ZFJPXK73qX6Q3wU1KnFlC+8GSZ+U1i2PLLn+Ink6eEuUePfYIWoBKwpJZbJyAEGxSo0IOgD3jWIWv3Y9yU5mBrRnLlwbFt49Z7X7Jw2LSUzZTqP300UP8AcPgXHCKH7T+x8zCJE1CzNlAsvu95IP4muPzBmJtG6M4zkmeVl6WUN+UU1HaBkkkvn1mLBJ5JBq3L1idOMBUUrq9X2fhrAa8SSPdLUFBKmSpQJYi4USKPfMCDrUPEGNXlVnazhXBqAcyaRpklaM7iMJkhBZJQkhx4aFtwH03SXhf7RoUpYLZqBKQDu5J3uw8o2VMXcBKu8HJub6Ur6NDMTE5EqLEiyr2cULXqfWD6jhuFScUVIKoHZr0sf43hpNmhSJitJi1DWhcEehB/iJsYhBNB3ruTU8A7tzjfZic4XLZiwWjgR86kPFPU21IprVWcdmylI8JyEgVFVKOja9LQ3mYgJIStSVqNCRQOdHFCW2iDF4GXJeYsOQAW/M1PIfMwrVPKsuYeIqUrTkD8Ik6y7rgm+8NxWIANFzEt9wKlt5Mh/MwPkUF5w6gQHBAqwAahLK10iApzhlguA7jmAx4gm+ogjDLyhLg1bK/C1NnhpOkdwFTJKrMQKNQqI1sLeYiYpBUnM5IPdOxr6EGBMXiyAFAhCTegd+IZ3iSbNWEDvupRBZqJJDgLP3SQ3nAi5abHcm0SKwEqShirMFByFMwprT6e8LJ0gupXdWCk+7Yjw0zMBqkfMwww+OK0kLTUPoHDcDHaiUhLkAs7sHSXABFGd38oMJOK7uRoyvkD7H7KCpiVue8hRTRw5BFaBvECPLSIkYJRDSx3FAnM7ZgKEkmiQ7irWIh92fNAPdGW5KRZrkjbl0gnFhCyMyu6w+zAN6GpAcMYn68vU0geZrYrkjsmUUglRDjRoyHgw6RQAgbArP8A6xkByyXsyVsrOLxAehAIauvTbnEomVBNgGGpL1oLAVuY1nBDGpeho7GwtEDWfizkCm7G0WOSCJc45iEgJG9yYO7O7Fm4tImS5Sy5yk97I4uXsDubQR7KdgHEze93ZctipYNwX7ovU15Ct2B9ZwGFlISEIBQEhgE0YdXB5+sZOo6lYn28m7pul19z2RS+wvZKbhZhnLRmISyVpyqCSaEsCSC1MzC5h/hsQ4h/KkpFULPIEM/Ihn8o492hR+0ludVMx8wz+seT1OWWV6pP/o9XFCONUgORiqAC484Ok4g69R/iOFdnAHMk02jbMYxSc47sps+DvEVcM9Kc9uvzhXIWXL3p6B/hDZIFY7GHT7sqLEn+PlFsWP1pVfz/AEA5aReMUzDjEoXpvWBSkRIhTjjGaWSm4p7FK2smGHCjQsskBxrt/MTrUqWoJmJI2ax40jWGLcyaHV+EGLCh4xmZqkPePRwJThe9/wCPr7kZumaws0GvrBE9bgggEEMQWIINwRqDaIMg2Yb+sQTlfnHIAkw8p6I0xatnjftH2YZGLnhP+kkuHSS6VAKCH++UgmvBNXJIERhkqDKSQFMcqnzBi+Uvw1vF+9p8BhAlTzVJneNycxX+UpoATYZWALRRvcKBBY5SWygKJL6lks/l1j0cOV5caaPE6nHKE2mQrKApTEgtQh2QAAmlCXtYFniGfLmJmJSQVAAOAXYF3CibKNam8EYHBz1zTLlyisp1SnSrEk0SHGpZxF3l/wBPffJH9yoJaoCKqFBZThOamyrcYq5qElqBiwzl4PP1ywhSioEgZWGZRBBFDlFfXpBQMsLP2ZSUA95KqV0qTHqGH9h8IlIczJigEgZlgPlLjwhOp6wN2z/TrDzEn3ExctamJCu+lwXYiikl9XbhC/1EZbFZdHkqzzftDEpOUrBKdCFDg9wa2hTiJTgmXMpssZSPi45Rbe0/YnGoUUe596hTEKlqSQFJDWJCrUqBeEEz2cxKD9phcQWNvdTCDwDC3MxfE4pJJko45w8HPZ04HuqYkNl/Mk3S+1oLx4AUpaAFEkGjEBgAwGlvq0LJuGmS1ZpqZktdCkKCgpyriBEuMIVmUkOpPiG7gEEdS3lHaLnqRNx3AcRYZwQCSoEVrars/Qx3JkrZ5RzEVLAuSa1Fj1MZL+1RMJZ0DOASai5NLln9IiwjKIzJvZiQ55u4HERoeyK6dg6RijmcpyqsoNfSLAES1OSkKJBSCSQE3qwIJvvFdRNVMISTlCnYDYAlyTyjjBY0iiiSgX2Ggc3TpW0Z545N2mS0jPE4tcrMlAAQaAoJrxUcrk+UbRjCpLJUCbZVJNT5jyhfiMq1F1An8TMoc6AK4KboIkwU4EpDMpKn03r+48o6UUtzqRMuXKc/YILEhwmlKUYRkP0YpCQEhmA3P7xkZv6h+z+4NRWZycoKkgkgBiPls1t6xxNkghOZN0BRcWv60idKkBwUq8yfQj5x3ImoUqWhb5CpCSdkkgE7UD3pGltqjlbdI9F9nOzEycOhCBUgKWfzEC54W6Q/kJZt44w0lISFPllgUHAQTgu0ZEwsHpvT4R4meXLkz6DHGlSR2lJUbc6/v/mCpZYWPxMYZqdHfziP+60cchr+3Uxjx5MbnyVadHU1SX/Yt5hoHmp2t5wWpCToDxofIxHPQ1eOo+g8WyYdSdCp0DpU14hnTaMDQ6QSEBbhLOAS27bPrwhHiJ9SHjzpYpwdfuWilIM94ImABq8LsNKUs0HXSGsjBZSQQCAKF6v8IaGFtHSaRoYjKqCFEKKSpeT9PiOzVBjQwKb/ABP7QQiSAGLgcHjb0+qEuScmiDGT0BBIVmAqe86iHse83rCftXtYLkzDh1JM2WnMqWqncF8pBL0c8bOHEWCbggoEAqSDUsa/+QMUeb/SrKSrC4lSHoUqlpBIuRmQoAJJ0yx6WOMMjeuiE5OK7SjTF53mE5lOoqqxJd34uCS35Ybdh+yC8ZlXVEmoK1M5GoQC78ywfdmh9gf6aKlTRNmzPeJF5SQwUWYAkqcgVo1Xazuzxna8rDNJK0pUK5SQMqa0KQAANrUEPm6lQeiC/YxYejvvyMsHZvZsrDoySwANTqSzOT940uYlnYtOpf66xTJftRJWSETM5o4S0Sq7RUfCANzfrs1uhjzpSzPZJr6npKMUWKdjfdkKFBY8Xg3D9qpVQgPfR4oWLWtQ7xUWFibEiWk05lUDTpypb5XDUDatR/ODHFKP5g0meoGfLjDiEAEizXMeZYXtKfqv0HpDXC4pRYzVkgGxt5RHJKa5r9CnpJcse+0Il42QZJzFJILpFQUKB7r8mdrE84qeH/pkkrdWIWEMGCUAL/3Eki3CLphe3EKDOksNGpBCcQlVUnKfjFen6uUNnN/SjPkwQk7aKpJ/pxhZa8yZ00KLhlGWQcwIIYIB4s+kIsR/TWfLIMqYibl37it7F03/ADC5j0+pFUhWof8Aw9YjmTctwRx0840S63JHzsTfTY5KqPHMX7H4mQyzJmqAGVkgKZwzkoJpcvFcwEo+8OdJSC6VAggEFw1ddX3TH0Xhp4Oo+EVv287AQuVMnykJ9+hJURX7RIuCBdQFjcs2za8PWuaqXnyZc3SaU3H7Hk2M7M771U3e4F6Nu1HP6t6iORgVFYUBdJZxlZSWFtHLHkYzCdqd8eBhWpNeUFYfGh1M4KlPXcipHP5RpcpqO/J5ztGGahyCFUJFFUoSPlGR0MUjRSRwzCMgJMQR+/KmHeIdnzO31tGveHKRoO8kjZqj5wUuWkd53qzhhXyH0YgCwlLJcvp/AjQ38igTJ7en5QDMJTYbjTURefZ/D5QmYpSjMUAouaAKFgNaEO71tHm8yY6aHmBQ+ceodlzUqky1VqhB/wDEesed+IY0odqq+T0uhnJybbf3LP2dNUWAdXD6tDtOFQb3vRoos7GTAkoQcoN2FT120+jBvYnaigMiiSRQcRt9cI8bHD01cVbZ6cre5a/7TI5SFPtmHzgmUk5XWE5rUu2n0/8AjnCKLVIfzrEoChdo1qVeCLdnEuWgF8oB31/eB8VgJUwupAPGoJbiGMEInB7ikc/3INzTbXyvAlutzr32B5OESgMAkDg0TFH04jrET0hLjz35bwkR2oM/iY7ExNxgG2Ok4cG7jn/LxMMKG8RYbE/zCzDdtylukGrVBYeQesCTvaXD5/dGdLEwVIzJHo/VriKVjgtkC2/JZBICRT656xH78A00+r7xRu0v6j4eUcqSuYXYZRQc1KYMeDwp7Q/qV3R7uQorNCFEMOIIenNm4xX08kvgjX1IvNjjzI9UTMSQzUbyhN257PycUkonIC3SyVVzp5LBzM7UsWq8ed4T+puUtMlk6nIpyOWYAHzhlN/qkgEASVqGpJTwqA9Qzm4MN6fUWrjv7oHrYmufuVDtn2cPZ+MlpC3lrAIKvExJSUkgZSQQC9HcUi24NAYbfIlvgVxRvbn2qOOnIWkFCJQIQFeKpBKlaPQBhZou3Y03PLSdx8mb1MaOqUljjKXIvTyVyS4C5aXvrkJ6kP8ACI8UlKJalqshJUeSRm+cHIk16/OEX9QsQZeCUnWYpMv/ANj5pSRGHApZMiizRkmoxbAJKyUuDyIbURmHKjUkk1vvp9bQt9jZ+aVlNcrjp9GHcmXU86fXONeTH6cmThPUjRlajTXktLeioYYbtSYAHr9V9adI17l7b/OnrkgmXhPl/j07x5xmzKM9mi8ZNBGH9oDcpUOOg48obdke0MuZQLCtxHm/th2gSVSJdUpYLY+JSjVL7AevKKtijkUFAkKYAEUIIuXHH1faKQ/DIyScZNP7mOfXVLTVo96mzUyXXmCEAOoqLBO9SbRS/aL+oQJy4ZBmEZnWrupGgYM5GpdtOnnmI7YnLAEyYuakaLUosd2J9YjC6l8oBqoHNV9qGkasX4bCK/1N/l4BPqm1a2/yBSkAB9QfSDJ0oqXLDtmq+1A/kK9YhmyQlyGIJ3/aDMHNpU0S7cj+1RHoTdbnmyfk6Wkkk5U1JvfqxvGoLT2lLAb7Pqlz1LxkR1y9gAuJlgqsSEu3WFk4kGrAnyA6QXLw/vfvEFjQk1IIFBsYExOEKeVuEXhXB0a8hMtJbvAKY61cEXB5xa/YztILeSH7oKgCagOKDcOYqSSBKPPj5fOJcHjjIUlaWSunGh0PMRHNi9SLX2K4cmidnp8413aFXbPasqSnvHvEEhIubtUPlc6n5Qnne2KknKZIKiO6rMWL8G+cVntfGLmTApZ7xu1LUblSPP6bosin3qkehm6uLh2Pcv8A7Oe1QNJayVAAlCnpux5njFtk+1qCGW6aXNn1FI8Jw+IVLWmYm6SCH9QeBDjrHoGHnpmICk2UHHw/x0g9X0kYtSXk7BncluXFXawUCUrGocG0V7FT1FQKCQQVDNX7oDne5PlEEmW6Ug6qT5ZlxNJNM2pBPValfKMkccYvUadTaoZ4XtmawSo5qsCb9WvxhF7SdpKQAkMZq60A7oahY0zc/wBoeyEJSFLWWShJc7BIqepBMecYjHGZMmrrmUSojYFrcAGHJo09Nhjqc0jJ1eZxjpT5F+JDumYrMokly5Lniat+8AoUfCXP5R9UgtawTTKDxABPWx84gUS50u52EexD2Z56YYZuVPePJL5j1J14RxMnFPrShs28Dy2JS+7tskfTR0tJYqBdJLg6pV+FW3z8xHaFdg0hEglYU5oAD6gEc2MQTptcpoD/AOJ06D94K7ITmNRVTBuvpX4RsdnBZUtROUkmgvV2Bf1t8hqSbTOtJipeYgkixZ+O3H+I9W9llfYS/wBI+EeVY2dmU1GDgAWA247vrHqPsor7JI4D4Rl/EPgibOm8lqwyIo/9V59JEv8A7kw8GCUj4q8ovOFtHmv9VJ3/AFKEg2kpf/lMP7eQ2jF0K1ZV8iud9hD7BDur/V8hFsloq8Vr2HlNJJ/Eon4D5RbMMiG6uV5WNhXaieUivr9fWgjjt/thGFl513LsAzmzs/QcACdIOwaK2eKR/UXHyv7hKGClIQO6bAq7xJ6Zaf4jPgx+rkSfA2XI4RtCuTMzlcxSvGrMHIBJP3fMmEuNKyrKod/k1K9Gax4awT795K1OBlKd9Tw5RJjJ5CQrxJU4INQDqLuHuGb0j2ccdLbPIT3AkLCnUamz7q/z84z3hOwTo/8An5RPJw4WnMEe7CfvZix1pTxAsKfGNYjAd4kWVXgBq+wc+kUuJWUk+QNK6khmFy1PLWCMNPZn8JCgrd1a9C3lxpBPBoEAZR+nzIPn1joKBDWLnrDNISiUT/8At/7gH6xkdpwySATLUokCucDTbL0jULqiC0ST8CQU5TmLAMBY2Ae1WNOfKA1DOoBmUTvR+e37RaZwASaJo5YmlyR1/wAwhnpGYsTXkTQEUYs1eVoTHOwJg2KGVWQELAq4Br02p5Vgc1Lqc6FQ0MHSMMFqzIURlD9+jngRsNDEiJ05BuC+ov1N/jFdVDXRyiWV90s4qg8xUdS/nwjfaGF76lv3b8XLFvX60IGKJqpCDxsR1A/eIcVPUD3atcGJXLUIm7FQQVG1Hiz+zWKAzS7FKj5Mw9RAWElomlKkliPEnmDpYdOO0cYNJSp7O5O7n9oXM1ki4lseXTIvkkMA+mvH6JibBtTp6JSG83MKuz54P3sx2pToPnDHDUIjyMkWkelCdgftv2h7uVLlIP8Aqkkn8qACfMseh3iiyJ5SFqFx8CQf38otft6glCV/hJHRSW+IHnFZkdnmYHlipUEqTmTW6XGzv4VMdQTHpdGl6Kb/AJuYep3ybgQJUH0SU13c2I3pf+YhmEvrb02hijDFEiaFpyrSpIU/FQKX03rsUxisLkluUkrVqz5UnTgSLnpSNmpWR2TF+HlKd+7/ALiG8ob4OdLT4kAbmWZjEbFKnBHOkAqwmQIKga5qAgEsaXBoxqW0ETDGsGloTzJKieRo3SBJ6gSdjTDSZWbPJUXFcptXUG19ImxWDzBgwSnioCn6Q7DaB8TOMtCUFs58TfAct+HOIsVNUgApzBJD505SQdiDcWsRGdQbnZJXYsxyUmhn/wC0Slgcq16msX72Qmj3aa6Boo+InGYlpiRMTpNltmH6k/I5eZvFq9jljKkAuBR+VNdYn16fpHodM9y+yjePL/6gzArGTK1ShCSP9oV/7R6ahbOTZo8x9tkkYyfQEfZni2RAfk7h+XCMn4cqyv6FeofYNPZRDYZD8fVRMWTCLhD2KjLIlj8qf/iIZS10iHUSfqSZaC7Uh0jEBIJ2jyjtXGEzVTFrWfeErAABASVEJ8RaqQDbWLv2hiH7v4k1rs/qbdIpHaODmLnLZIAoxamUAAVLiwsBGz8Pik3KRj6jKm9IHMmgpeWVVILMxBANiDsTDORlMtpqcoXlspnaopp6QvxMrKkJfNlc2AAJuaX0vGkYUqSyUuWejO/EO/U7x6Mla2ZklXgb41YCQzZUhJYB2BBYgcwQ5pSOZR94lJDkLJABbQl30b0iPshYmIVKXQgFjqz/ABStj1gmZKKJKEyw61U6FlKPBNA77iItKNRfIvyYlmywCSgjK7MpAf1Dt5GJcVhySkNcJLAVqLfGGK5UsUmrQlf/ACPOg8P6vMRMUAJDVITlDpAA6AkM0PLKtjpSFSJigPH8PMPpsdQ0ZEc6TNKj9mTxIW/VqeUbh9ERtKG65henQ5v2hVikKBcEBn71n4CD1gFTqUQk7Ualvg0FIRKdu6kuaEAEFgSH0LNyo8Sh2ixE+AMzIzOgl63cjT0jJibVYbl/QbwwVlQMqWL1b16GI52GCxbkD+8M8ib3OcqYFjVP3BQAfTx2qRnUFINQO8Ds5rxr1tzjMbIJUw1Dk+nwiNeFV902dgHd6d57PDKmjlQRgGOYIDEV40JFR1eIpJcFf3j3Rx3bo/lB2Ce6glK+BFb325OeQjmeAiiaAuSXs5NBxd6xJvuEvcP7IxISMpLNcfWrQ+lz2c7B4pcnEZSKppZIIP0YPHa7kA1AILaliCAS1ga2jNm6dt7G/HnSW5acbLC0KSdR9XikSMApKySlaFAtmSk5FjV3o3ARZk9o5mDEUdzRwGsHfWEnbWDTMUFWa5DPa3P65npuxuD8j50pxsLUpM9JQsgqYAlxZKgpi97Ef7jzhXPmlyoN3iWOg/y1WiKSquRLJBFhcjXMdYjGJKU6U8QI+nEaIwcWefRucsLFySOLdSW+BEcJxCUhyE7DKSSTu9adTeIpiHGZJoBVIFRpazaxBICDUhjvo/L6vF4xVFEtgibOzMpXioomtNm+Lc4Pl4jOkaEKI6Kq54UgaRgFqSop776jcV69CYZ4TCiXKCm762YkUSGdzsQN/kYWTViuhSnDAFxmS7nMLAPoTqdr6Uh57PMiiVuSymUMprW1Q3V4W4hRUuuZmZJVq1auXrUM1KcSTT3SGBJYWfkIlmepaWUhkplyx/aAVh3FCTlI2N69BFc7elpXiUzbj3SZeUOSVF3fTKAf34jTMYQ6l6m1OWnUxiJzgEg0LhnexpTSp/mMuLHoZzzOcqY2TMZORq0A4g0cekc4jEtsQzg6j0+cAKxxKLUNRmABDauS/mYJwaxOUCCwdLgaCr/8iU+RGzzeGnbGnnd0nsDTsUQoFqNc8agcS1abwDjSVAC40YO9qXAcRL2qhaiwNM1TXzDA0JrWAl4dSSQO8KZgCksa1Ad6t8o1Qxq7Rn3bsVz5JCnXmAFnDPwFbdYmwxQ4K1rzCvcSHc8VKFeh5xqaJaXDNyKq8xr6xwspCX7w1BF2qK2+EbeSj3Q3lz5ZWDlmlQHjISL0qx6VhmkhUsnMU9QPUpIit+9IaWkm/eJNSfw8hbn6nIxYTNZnSoBwzghsp9QeF4zyx3KyTi2DYyVMSVJUtVgpKVAVBUBp3SxNw8d45eUICSzZt92FuRiWaRLJSP8ATFQjY+IFL1GhfmCCxhZiZlElP4WDhny6Hq8VrU0OldE5xjUdUZAYxJ28jGQdCNFR/wBo2UleQJqSwe3ru1fSIEKISSTVBoS4Z6U677QVKUFGnFvmCNefCBpyPEHUzAMdzUAF+VGtEo+xnxyVtMOn5VS0m6ixfnrEGXJVSuASNeb6RwmYwATQBrkkDdTHT97REmWSuvdZWpcu9ntDySYGjpWIKid0/d3HMMfKI5GMUoGuVjWwcHVwAaG/6hECs4mkgcelz6fODsPIBVoHzBQ3dgfg8ckoo5VEyXKJBUs0DsCaHjEOMqlKhyrvX9hE+KCnObwpAYaNoBx/iBcNLUpNfCty4+6p9dgW9BAdPcHO5Ema33W4ghn2b/MalqrUgVoS4BsW4c4JmSWcULs4INg9iK6i7axoSAzMRwd/Q1hrQ1oZYZKnAJPhLaipTbhG1r7x2DpHPUjr8BAOCnFByk916XpTY8PqgaQ4gLJpV+NQX0s/x4NWOjudnKUlKyHEymzZQxZvMV9HgSSk1H4gfk3r8DBE4ZSA7WoAGfixpR9oi90Sc4BUl7jQAVppTeLRTS3HdHErMWCSc1DTS4b4RL7sh86k5RT8R9LHnE2OwCpcwpQe6tKVZtkEeI8KGmu1QIjXJysqY6UgMlH3i4qpWyjQ66CgAhhTrBJGYGUV0IqaJpViKPy2hqvHd8IchQF6DMpy7daXELMbOZKUAMV3GyducRliSVWcJPB9fOElBSdiNNhy56g7rUoVYFSjzDGxHGvxjlE/M4T40gX+FPq0CLK1LJNAmijoBcFzq31WOQo5nA7wLfu/Sj8YDgHSFnHoJSCAqjfWrvByUyxKGwOYZg9CCK0reAMHISVFQFBVSudQBz/eCcXiMyCrQqCU+h+RiU4bqhZc7G5qwpXcKVE2BRUnmGLQwk5ZWUsEqsSHv56Hh5Qil4lSgQkFKqiivQnLT5sRz4nTgtYCapRQEWAAuNzx5cIMsepUxpJsa9q4X3gUpKitgQJaWBu9KEGlaPCwSFvmZnFQSNKcmLesSy54K5qSwCwQmv3kihA2ceogyV3kKClDOWD3eor5D+A0dbhGhbrkWKwQKgQ1KUbXltWBO0D9oEgUSAH5An4mGC0lBJSGQHALJAOg1e+99IFxeOamXqS/yi0JNsaLbYPhJmUks7nXbfjDjDSUKWF17tWf7w24EnN8YDwkgFIUSlSz3gnMCW/Sk0LPQv8AtrCzycwb7rsBrp60biIGVN8BlfgbYzDOAoNRIGajm7gj7pqTTU7QLL7JCkpAzBgGoLkqv0f0iZImy1MAClgLpq+hTrU7QdJmgJJPdDWfwk0Z9gbGIyySVI5ZWq23F3/Tp7pEtRFCVCp9foRkSKUp6LkN+o/t9cYyKX8zTf8Ax/cAlEpZkZTq6jZnrv8AKCJcwTAKsS7Hj9eldoXhSlNRRBIKiASwevpFjVgpWVSUIZZHdL2KXYkk0qRwOsGUVyZJIQOpOYKdwlVy70cEHoR9MCikKIJGgN6AtBGIUZZCFALVtl+Z0oaxwsIIUA6NDqx2319Ym5sVyNZ0pUCQkFTAmrnTShpEM7KF+FSSCwIIIL2v0MSycOU07qkO/itxrvsPnE2KlffqQkGm5Dt6OOkBNJ0CwbtKYAGUTcPl1paulYiw6s1EJIZuj6EknyjJsypLjxi5HhKTqYmXh1ZCUhgApKSFOyWob+I0c32oYeMaVMKWxmJxIAoUlSWBVUgVrrC2Zi5wOXMBwABf0gheULKTTMVBWlVVJ6OIjkpUzUzkslxZ/lQ+RikFQ8UTZSUkqLlVE2o3wqPhEXumYglmJfZg9eES4hf/AFAADIS4SK6j+PKIJaxkY6kp+cMdTRFPmqLPlUBrWnzHW/GJuycaZayUCjd6tGFqs4qdKuW1gIqKXcX03H7fWkNcKAiQC3eWosBQsKAP8+O4BguqHfA4x2NCpYmN3qC35io00YnXUA6QrkTgVg0UdHFnued/Pm4qJhMtWUhknQUqUinD/MRhqliWPeHAajfiIjGLWxNIzFyzmUsrQ9dS42cNQtpyiGdNDTBSqZZ8iP3gjFzaMplIPgIplbhqa6n9oWrYl3ozcSBblGiKKpbBJnApSXctlULeu49X4QXh5jgZR3/iGrU66dfOCRKSUpSsZQ/dP3g9a/l524VfpMhQmGgRlNK0rQHi/wAoSXIG0YtagnKAQlz1tcglyQznZLDWJ5KCUJc1cKa3ect0AIPpB6paVBjSrlmL766iIl4dD5lKZIoA7eTWOv00S9RPYTWrBUgEqA1NgONHOrWYU4QRhkhS6A5EpUXoxPhfzLjkY5RhHQopOZLkpIuNCCN2t/mJMHIV7uawqoSwP0ki3RTwzexzd7gcqWVgGxC1ObskgF/jBUmYTlJSQg0SG0/ETuYXy0TCCAGRmcqUWAYlheoBYtwEdLxCVTAdARlUHoND3g/PQ1tSDKFjSgTTJagV5lkpNH2NQzbWPGkBTV0KVeJJhonCKJplYqCqa1BJbQhieNo4xfZRzFTgJcqJJZquz266U5QVJLY6MlYtwaw4KSMwLhxQtpmBcfVRFiwqkTCFo7qiftE0ctuQKhwLXuQNVMtYdpRQVWHdOYn9ahlsDtaGE6cUAJd5gGZRpdvCOFWhM11sLkk2FT8sozJstBUovmUQSA9wG8z9CFie0FgJmOCFEhQIAHpStawVPJWkTELUkt3gFKDEXfLpUHqN4BnYqhSsDvPlUABUChJAZQPdrU3rAhHbcWMbGJmSld4ZQ+hUsdGSCPKNxWk4ZaqiWog6hP8AiMiuhe5b0yx9l+BP6PlDvtzurkpT3UuoMKBgLMI3GRB/GT8lbTMJRMUSScxDk1bOQz8ogl/6Z/7kZGQ0uf1F8/qRqURNLFqo9WeHGPHcbSsajInk5iLLwKMagCUpgA4Fv1IgrsbwyuJY8WWqhjIyLy/tsqvhOu1JYKSWDgKYt+cj4UgbEFlSjq8mvQxkZC4xYgs9R9+P1J+IjoD7QfrPzjIyKP4SngzEjvnp8BECFFzU0RMbh3TbzPnGRkdEEeAnDj7GZ0+KY6k+Ly+UZGQP5/gDIwPs5vBYbzSPhAMgOU84yMiq4KLg7mmvl8TFjw5+ySdcor0jIyIZuERyeAuWkCUCAHymusVzE3T1PUhLnnGRkTwcsXF5C+x1ELIH1SH5SAgsGov4mMjITPydPkr/ALTLIXLSCQljTS50gPEDXUoQSd3FYyMjV+VFF8KGPY5r5fD+IO7dLe7b8afjGoyMz/vxJfnIuxpSXfKHzGrD8UQ49LYphQOP/qEZGRX8zKe5rDfd/XK9feA+lIVrTT63jIyHiUxcDXs1R92mp1+JjcZGQkuR7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0" name="AutoShape 6" descr="data:image/jpeg;base64,/9j/4AAQSkZJRgABAQAAAQABAAD/2wCEAAkGBxQTEhUUExQWFhUWGBgZGBcYGBceHBocGhkYGh4YHBwbHCggHBolHB0aITEhJSkrLi4uGiAzODMsNygtLisBCgoKDg0OGxAQGzQkICQ3NCwsLCwsNCwsMCw0NCwsLzQ0LDQsLCwsLCwsLCwsLDQsLCwsLDQsLCw0LCwsLywsLP/AABEIAMIBAwMBIgACEQEDEQH/xAAcAAACAgMBAQAAAAAAAAAAAAAEBQMGAAECBwj/xABBEAABAgQEAwUFBwMDBAIDAAABAhEAAyExBBJBUWFxgQUiMpGhBhOxwfAjQlJictHxBxThM4KSJHOiwrKzFUNj/8QAGgEAAwEBAQEAAAAAAAAAAAAAAQIDBAAFBv/EADERAAICAQMDAgQFAwUAAAAAAAABAhEDEiExBCJBE1EyYXGRBUKBofAUM7EjUmLR8f/aAAwDAQACEQMRAD8A8wASMxLs4SzJI3swP8wXIxoFna1bdC79OEc4lCCwUUundwCWFTxaF83M1fEomxFEiwDUqfhGSNTW5n+IJnDMtyoKbTbmCILkIDgqEtJuFFKUl7836CFZAUoKLv8AlLF6Vg8SsrqOUBRok3JGrfOBLtVAeyoPws8pKlIIYeLZyX83eJF4tK1bUoNUjcanjCXFTyU5EBgO8fzuanyYQV7gBKVqUkHIUoJbVx5ivnEXijeoVQsYDBnMCKqDCpumr2DbMYkm4kGYpBBCQHzAl+7QC1a0jmR7xCRmZxo4dt20D/VozDALcpzBxmJdn7wBHDWkTe0rl4F+pBLnqUhWbMlqtYtqSxc6X4wFMKyWC8wNq0NDVt+EFTJaZKVKqFmzqcX8XAefqRABw6krCBlIUEqCXa4BJD2Dv0EaMaXgdIYdlIyqEpYIqSm4I/wxMTTsChM1Ski1mspRDgNwcFxvAyVEKypXRNwWNXag0rTfeJlY0KUaO1LjTg0I3JT24oFsGlFJJBSCfC96O7E2vWIfcBUwDK4Z2qG0rR/Kp4aTTZ6MwWC/4hnCikcE08of9m4TNNSoIUtCiyiCAEkhgBVy1+sPKWl/Ua6EqcQqtMqQCAGb8oIG1eMcrxmZRAUy5YsXZQYEu1QRVjzi04jsdEhS0EZQqyjUsw1NS1bxUcQPdrIbNfKoJIzNq9WDafzBpXaBW51OQmZ3V0NwTcHi1FJO8FzeywkmaWKmAy0uBcE9ICk411hKwhCQnMpnKjoADW5I9Y5/u15yLCoSnRnJy8+cF6vyhaZ1JxBKilYSAbBKjmpubRNJWgLITaoIbr11gfG4jIR7xI+0SCCm7bEaHrEMvFusK0Fh0rRgfjAnjb4FcWxhNAUSzJUaBWoOjDQQDgsGvOM1w7lzo7ksRt6wXh8KtaHOVnapIva4AfkYOwqyPGO9lYnexcaVaElL04bBfbsLJstSgwYEkU2zOQDxYecAhLC6ikkgtcKHSlLczD/Ayg6sx/1CFE8WIptcUgPEyyJii1FUUFKHeD0Aa2XQwYTSuIyktNEZnKQUJS2Qp7xVWxy1pxHnDRLJAYkD9LDo5iPDoS1XISXqK8j1byhdiJ5K8y1JSG8L1D6njEn33FEuQ84gLJylIIo7OYXLkrL5le8Sru2NDQg2+cde87nvB3mSKAXqK7ijwSnFpDBY7yhmALOC2rUdvlBrQtg8AuJCUHLme1GzNTSlD1guRNSwSoJUWBAPGvm8Rz5CRVTUch3v8hwhdPnqVlKSHDJYVT4RSHUNaTQUrN4tlKKkKV+kGrjQuH6Q47PxGcqMpXu5uqG7im10Ymlor4OdQBISoltT5wwwicpV7xiQSKO5NA56axWWyHa8DH/8piquhDgkFwm4LfijIFVUulQbRwT6vGQtnbGpHZZmIK1KuCwpQ8dXeEuFwpUku+ViKNWpJA4xYJSUVFcyhlUSAFEUYlqOCxeIZuZQUEjgMvxIG9/8x0JtNxApNCiSEgUDEWFTexJ5tSJJffUXUcxFLfv9PB2DkqSAMhY3IByuONgefCB1NKcM7M6am3HgXqNopquxrs5Mlk07zXI06XEMewQlaAFAHIskDnUDzeMw2KlEgmXxdJXm0/O3yidWKQFBSZQS9ArO5NddIhlblF0TbIUYgpZc1LrVbLRQB0UaJPXzg/CzUAnKQUqpTR7htIV4gSxMUZily1FQBJN6OAGNA29BHInj3jMyWd8wUSKd5001tAnj1RA42M1JzBQW6XtQVD1TXRy/xgtCQUBX3siUgbXrzv5QkOMVLISj7QkjxB03cMk/E8aQZgZqpyVM4VskBgoPQ7J4+cTliltX8QKZpXZYBKioqIByksGP4hx0/mgADe8cAiWlJcPUkBgbGtLaQZKmTElpiSEnVmY7iC8Upw6RUgEBtmD9NOXCC8jjKmFS9xDiJhSQkpGchySActH6lt7PDTsrGTQT7ssEsFKIBCg1L0J0pWO8KMg76Qp6KK2cgb2/EfNojx+KKWSKDfntp0iupSdNFE1e47ndqGYoMoLW1XL5bh3G+t6xX+1pqVZRlJKVGoLDk5B2tBXZ2BpmzPRyWDnXbSkC4/Asoq94WJHhcaWD1fUqreFhpcm0DUmyPDS0zCMjZgAHpYF72pryeNzMAtUxagrupatSCaWFK66XgSXMVmOQJd6pSa7E22hwjEkkoCxmRYEOHr3eBvBlri6iK20xR2/IUVS8iXzpcFLnVini1OTxNhOx1sM4Qlw4LvYWLkMXaJMR7xTKSrKQ/eJWSxa3Clqi+8S4fFrmoKlqc5UsQNtvjURVzqKK76SKdhwpP+oAWoGdztQUYQKmaErCEWTroVXyx0mWoSya5q2FTqWA8oDwqHAB+9Q3u79CwMcobbi6BgMZUM4BVSreYO24gXHKSTVFRcpoBz3PQRwlVS9Qli7B6g1HGJ8LK96bhJZgFNlUfzHR7PoYZRp2h1C+Av8AuSlUuWkkAJAf8xD13H7xBipIUM7sCcqkqqEqfRqkFqAP+xH9sM5JobKBuCAUvy/xA2JWoKUQ5NsodmGpOhuWFYjFpOkRS3CMCBLCgoghrsQNaV5wGJKVqJRnmTFdAaigF+MMVzVLluwcIIrQDYV40jvsjBGXlm+FYJcBebYuzGvAwqqLcmzl5YEvEqEtlpzPcEUFdQbRpHZq2EwSylFy4LAsQC78YdrmpBUrIFLXfMTu9G5esKsbiJsyZlKlGWUudUguXIpUgW4w8GqpBT9jntfBy8iVImZ1hCcxyMQo6OLjR4Jw+OkLSkLSZS093MmoJAHiSq9KuOMAYHCqmKyVTmdNS7DR/rWAlLoMzqZQBD33BIsaRRd1o2JprV9xwrsokulSCDYhdD6iMhbMwssl0TkJSbJUC44GMg0g+nH2/cZTSpKCFBlqBpcgCl9Sd9iLQuVIBIzOVAd4IUzbEqIIEM8SpShmSATZ7sN22+tIgxAMtDqU6ye6D8QN/m0QhPj3ZhiwiRjSAlwUj8SlnMW2cANxgSfISFlQehcJPHlcaeccpSVpBUXJNyai4ckl7NeMl90P70Uswr6GKUrdDVR0lAMzXJkzpY6DRuBboRAc1K1l1sQ30EiGyMcGK0FRZ8xJFRQ7DgekL5qyQ6So7gM/o58oSEm3TAmzUgqK8y0qWO65IL92gc6uKVGgOjxxiVLClZUlSTox893iDD4guDXKl6E7A2GlfjEijmAZeUubmnQ6fCkW01Kxmtw1MolOYO2XOlRFRlLKQeIzP0BFDDDCzUhLJzAFNAkgDu1uGUOQa7F4B7PnmR/qk5VEONj+IchcjR7tDRGDSJa0O6SGSBWhUS/OoHSM2Z1z/P8AwRifFBS1uO4nMU5feKOYi97QwQ7M5BQXSasd0k249POSZLSkuQO4Cw2KtSdyfnAuHmEKzApUw8ObupAL+AAA6mp5g3gqSkdyMzlyE65gSCzAVcEGjP8AKB5aMw0U9icoHKneI4xBiZylFCk95KxwIcFv2gnEdkZQFKckVCMyQKl/FMNPlpE4Utm+TkjOzQUqyVSTYGz8OkT9q4JUwgFZyOSWpmBqgMKHS+zxH2fMmEd5WVSfEkHMFBqcMwpvbiIlx81sqQVBOVysaGgArfludIW5LLSB5EqMMqXmolJq3eBUQA9SLE3oAKdYKwUjMU7lArrQrZTdH5xNgkTSAZjKSD3ZmVjUWIUGHMeupqpKWBSEggZXcFhQ5Q31QRXLOml5YZMW9p4NCVBSlEMlkIQAVFtQ9rDyjrBYZXuzV0lOYOz3qTS4LPHeLQQC8pcx9TQNtR/UCF/aU8ICQHlpUMuUFxardW0i2NPSkyuPdUBJx/u5pcKCAWSSNN+u44Xg7Mh87uDyuAdd2JEQdnYxQzJTMTlAcky0hgN1P+7wV2jMzS15i6kBFToS5NAKMGDcIq+Nil70CypSQGK0qWSAQk6l2DnW9oDlzAlRBCkgMWNqhqHTeOkYGaEpUlImJ/LWr0LCvlUatD+RgUk5lApdSVqS/wB5lEpILjxHRonOSgm2Jem2DMouHAUKD5O/1SCv7QFByukknMRUlIcMOKixa2nNYpLLPeNyaAkkmrcn34QYJ5IYFlJuCL8QR8IjK9Sa/Ug+TmbKyywFBgtTNXnez00O0RdlpVLdIzEqPhDEAA+KofMdnsDvG5S3XkJY3b6DVjeFWoKcghRbcMHNPS/KG09r+ZTS9NhHaswBiEmuZyT3X1FNB6vAuEnUzLZ2y5gQzOTRrXhdi8bMCkZTRKS5FQVElSmfTbgIyTiQwmNluFAWO9OtxB9JqCQvptDLDzAidLqkAKSyRmapv4WNHq8dYrstLkAsDMW5HMlm1p8IDHaCSUICEkgjKpt69K6UiRCwoqyrBJLnu23q+8Ok0a8UmoVQWOw5X/8AU8Rlb1rGRo9sykd15imuQEsTrGobUyff8vuc4IpTMBKu6HDWDsdXrV9usYjGL94DqA41+6f4gHFYop+64dQSLd0OH4OINkzklAdJQ9AFHQOCzVAqz8og4tUzPTW5BOJKlBqlKiH1LOCNCLQBhpObvKNBqbfXx84eIkoIHeql8p3B+6S1h9PAOKlsMkugSfhx+uENCaukFM5ViR7tTBg0xn4JF4WG2YOx1F0n5h4lMkqJlhTlWUBIrV7ADoONI9A7E/p+lh/cLKEn/wDWgAqB4qLgHgx+UPPLjxK5M0YsLl8KPPZilEd6qTQLBe+j78DWDcPLAqHImDIABV2YpDvehA2LVaPWMN7A4BPhE2tz7y/OkP8AsfsGRhg0mWEqLErJJJOxc0HAUjJk66HETQujm3vsjy7s72anTJZfDzgD91ctaSf+bJ3NIsfYnsKspzTJnuxlACAQVgDQmqQfOLficQsJUD3XcKB+qisQCbQVfSjxhzdavJoh0ELt7iyf7GYPIxRNpUqC8xVe+ZxqbAQ17I7NwcoAyZKEqFCoglW/iU6gI3OBIcaxzhhX8w1OvAxn/rJS29zSsEI7pDSdh5E6kyUhR3ZlDkoV1Njrxivdtew4X38PNWk6y1ZFJPXK73qX6Q3wU1KnFlC+8GSZ+U1i2PLLn+Ink6eEuUePfYIWoBKwpJZbJyAEGxSo0IOgD3jWIWv3Y9yU5mBrRnLlwbFt49Z7X7Jw2LSUzZTqP300UP8AcPgXHCKH7T+x8zCJE1CzNlAsvu95IP4muPzBmJtG6M4zkmeVl6WUN+UU1HaBkkkvn1mLBJ5JBq3L1idOMBUUrq9X2fhrAa8SSPdLUFBKmSpQJYi4USKPfMCDrUPEGNXlVnazhXBqAcyaRpklaM7iMJkhBZJQkhx4aFtwH03SXhf7RoUpYLZqBKQDu5J3uw8o2VMXcBKu8HJub6Ur6NDMTE5EqLEiyr2cULXqfWD6jhuFScUVIKoHZr0sf43hpNmhSJitJi1DWhcEehB/iJsYhBNB3ruTU8A7tzjfZic4XLZiwWjgR86kPFPU21IprVWcdmylI8JyEgVFVKOja9LQ3mYgJIStSVqNCRQOdHFCW2iDF4GXJeYsOQAW/M1PIfMwrVPKsuYeIqUrTkD8Ik6y7rgm+8NxWIANFzEt9wKlt5Mh/MwPkUF5w6gQHBAqwAahLK10iApzhlguA7jmAx4gm+ogjDLyhLg1bK/C1NnhpOkdwFTJKrMQKNQqI1sLeYiYpBUnM5IPdOxr6EGBMXiyAFAhCTegd+IZ3iSbNWEDvupRBZqJJDgLP3SQ3nAi5abHcm0SKwEqShirMFByFMwprT6e8LJ0gupXdWCk+7Yjw0zMBqkfMwww+OK0kLTUPoHDcDHaiUhLkAs7sHSXABFGd38oMJOK7uRoyvkD7H7KCpiVue8hRTRw5BFaBvECPLSIkYJRDSx3FAnM7ZgKEkmiQ7irWIh92fNAPdGW5KRZrkjbl0gnFhCyMyu6w+zAN6GpAcMYn68vU0geZrYrkjsmUUglRDjRoyHgw6RQAgbArP8A6xkByyXsyVsrOLxAehAIauvTbnEomVBNgGGpL1oLAVuY1nBDGpeho7GwtEDWfizkCm7G0WOSCJc45iEgJG9yYO7O7Fm4tImS5Sy5yk97I4uXsDubQR7KdgHEze93ZctipYNwX7ovU15Ct2B9ZwGFlISEIBQEhgE0YdXB5+sZOo6lYn28m7pul19z2RS+wvZKbhZhnLRmISyVpyqCSaEsCSC1MzC5h/hsQ4h/KkpFULPIEM/Ihn8o492hR+0ludVMx8wz+seT1OWWV6pP/o9XFCONUgORiqAC484Ok4g69R/iOFdnAHMk02jbMYxSc47sps+DvEVcM9Kc9uvzhXIWXL3p6B/hDZIFY7GHT7sqLEn+PlFsWP1pVfz/AEA5aReMUzDjEoXpvWBSkRIhTjjGaWSm4p7FK2smGHCjQsskBxrt/MTrUqWoJmJI2ax40jWGLcyaHV+EGLCh4xmZqkPePRwJThe9/wCPr7kZumaws0GvrBE9bgggEEMQWIINwRqDaIMg2Yb+sQTlfnHIAkw8p6I0xatnjftH2YZGLnhP+kkuHSS6VAKCH++UgmvBNXJIERhkqDKSQFMcqnzBi+Uvw1vF+9p8BhAlTzVJneNycxX+UpoATYZWALRRvcKBBY5SWygKJL6lks/l1j0cOV5caaPE6nHKE2mQrKApTEgtQh2QAAmlCXtYFniGfLmJmJSQVAAOAXYF3CibKNam8EYHBz1zTLlyisp1SnSrEk0SHGpZxF3l/wBPffJH9yoJaoCKqFBZThOamyrcYq5qElqBiwzl4PP1ywhSioEgZWGZRBBFDlFfXpBQMsLP2ZSUA95KqV0qTHqGH9h8IlIczJigEgZlgPlLjwhOp6wN2z/TrDzEn3ExctamJCu+lwXYiikl9XbhC/1EZbFZdHkqzzftDEpOUrBKdCFDg9wa2hTiJTgmXMpssZSPi45Rbe0/YnGoUUe596hTEKlqSQFJDWJCrUqBeEEz2cxKD9phcQWNvdTCDwDC3MxfE4pJJko45w8HPZ04HuqYkNl/Mk3S+1oLx4AUpaAFEkGjEBgAwGlvq0LJuGmS1ZpqZktdCkKCgpyriBEuMIVmUkOpPiG7gEEdS3lHaLnqRNx3AcRYZwQCSoEVrars/Qx3JkrZ5RzEVLAuSa1Fj1MZL+1RMJZ0DOASai5NLln9IiwjKIzJvZiQ55u4HERoeyK6dg6RijmcpyqsoNfSLAES1OSkKJBSCSQE3qwIJvvFdRNVMISTlCnYDYAlyTyjjBY0iiiSgX2Ggc3TpW0Z545N2mS0jPE4tcrMlAAQaAoJrxUcrk+UbRjCpLJUCbZVJNT5jyhfiMq1F1An8TMoc6AK4KboIkwU4EpDMpKn03r+48o6UUtzqRMuXKc/YILEhwmlKUYRkP0YpCQEhmA3P7xkZv6h+z+4NRWZycoKkgkgBiPls1t6xxNkghOZN0BRcWv60idKkBwUq8yfQj5x3ImoUqWhb5CpCSdkkgE7UD3pGltqjlbdI9F9nOzEycOhCBUgKWfzEC54W6Q/kJZt44w0lISFPllgUHAQTgu0ZEwsHpvT4R4meXLkz6DHGlSR2lJUbc6/v/mCpZYWPxMYZqdHfziP+60cchr+3Uxjx5MbnyVadHU1SX/Yt5hoHmp2t5wWpCToDxofIxHPQ1eOo+g8WyYdSdCp0DpU14hnTaMDQ6QSEBbhLOAS27bPrwhHiJ9SHjzpYpwdfuWilIM94ImABq8LsNKUs0HXSGsjBZSQQCAKF6v8IaGFtHSaRoYjKqCFEKKSpeT9PiOzVBjQwKb/ABP7QQiSAGLgcHjb0+qEuScmiDGT0BBIVmAqe86iHse83rCftXtYLkzDh1JM2WnMqWqncF8pBL0c8bOHEWCbggoEAqSDUsa/+QMUeb/SrKSrC4lSHoUqlpBIuRmQoAJJ0yx6WOMMjeuiE5OK7SjTF53mE5lOoqqxJd34uCS35Ybdh+yC8ZlXVEmoK1M5GoQC78ywfdmh9gf6aKlTRNmzPeJF5SQwUWYAkqcgVo1Xazuzxna8rDNJK0pUK5SQMqa0KQAANrUEPm6lQeiC/YxYejvvyMsHZvZsrDoySwANTqSzOT940uYlnYtOpf66xTJftRJWSETM5o4S0Sq7RUfCANzfrs1uhjzpSzPZJr6npKMUWKdjfdkKFBY8Xg3D9qpVQgPfR4oWLWtQ7xUWFibEiWk05lUDTpypb5XDUDatR/ODHFKP5g0meoGfLjDiEAEizXMeZYXtKfqv0HpDXC4pRYzVkgGxt5RHJKa5r9CnpJcse+0Il42QZJzFJILpFQUKB7r8mdrE84qeH/pkkrdWIWEMGCUAL/3Eki3CLphe3EKDOksNGpBCcQlVUnKfjFen6uUNnN/SjPkwQk7aKpJ/pxhZa8yZ00KLhlGWQcwIIYIB4s+kIsR/TWfLIMqYibl37it7F03/ADC5j0+pFUhWof8Aw9YjmTctwRx0840S63JHzsTfTY5KqPHMX7H4mQyzJmqAGVkgKZwzkoJpcvFcwEo+8OdJSC6VAggEFw1ddX3TH0Xhp4Oo+EVv287AQuVMnykJ9+hJURX7RIuCBdQFjcs2za8PWuaqXnyZc3SaU3H7Hk2M7M771U3e4F6Nu1HP6t6iORgVFYUBdJZxlZSWFtHLHkYzCdqd8eBhWpNeUFYfGh1M4KlPXcipHP5RpcpqO/J5ztGGahyCFUJFFUoSPlGR0MUjRSRwzCMgJMQR+/KmHeIdnzO31tGveHKRoO8kjZqj5wUuWkd53qzhhXyH0YgCwlLJcvp/AjQ38igTJ7en5QDMJTYbjTURefZ/D5QmYpSjMUAouaAKFgNaEO71tHm8yY6aHmBQ+ceodlzUqky1VqhB/wDEesed+IY0odqq+T0uhnJybbf3LP2dNUWAdXD6tDtOFQb3vRoos7GTAkoQcoN2FT120+jBvYnaigMiiSRQcRt9cI8bHD01cVbZ6cre5a/7TI5SFPtmHzgmUk5XWE5rUu2n0/8AjnCKLVIfzrEoChdo1qVeCLdnEuWgF8oB31/eB8VgJUwupAPGoJbiGMEInB7ikc/3INzTbXyvAlutzr32B5OESgMAkDg0TFH04jrET0hLjz35bwkR2oM/iY7ExNxgG2Ok4cG7jn/LxMMKG8RYbE/zCzDdtylukGrVBYeQesCTvaXD5/dGdLEwVIzJHo/VriKVjgtkC2/JZBICRT656xH78A00+r7xRu0v6j4eUcqSuYXYZRQc1KYMeDwp7Q/qV3R7uQorNCFEMOIIenNm4xX08kvgjX1IvNjjzI9UTMSQzUbyhN257PycUkonIC3SyVVzp5LBzM7UsWq8ed4T+puUtMlk6nIpyOWYAHzhlN/qkgEASVqGpJTwqA9Qzm4MN6fUWrjv7oHrYmufuVDtn2cPZ+MlpC3lrAIKvExJSUkgZSQQC9HcUi24NAYbfIlvgVxRvbn2qOOnIWkFCJQIQFeKpBKlaPQBhZou3Y03PLSdx8mb1MaOqUljjKXIvTyVyS4C5aXvrkJ6kP8ACI8UlKJalqshJUeSRm+cHIk16/OEX9QsQZeCUnWYpMv/ANj5pSRGHApZMiizRkmoxbAJKyUuDyIbURmHKjUkk1vvp9bQt9jZ+aVlNcrjp9GHcmXU86fXONeTH6cmThPUjRlajTXktLeioYYbtSYAHr9V9adI17l7b/OnrkgmXhPl/j07x5xmzKM9mi8ZNBGH9oDcpUOOg48obdke0MuZQLCtxHm/th2gSVSJdUpYLY+JSjVL7AevKKtijkUFAkKYAEUIIuXHH1faKQ/DIyScZNP7mOfXVLTVo96mzUyXXmCEAOoqLBO9SbRS/aL+oQJy4ZBmEZnWrupGgYM5GpdtOnnmI7YnLAEyYuakaLUosd2J9YjC6l8oBqoHNV9qGkasX4bCK/1N/l4BPqm1a2/yBSkAB9QfSDJ0oqXLDtmq+1A/kK9YhmyQlyGIJ3/aDMHNpU0S7cj+1RHoTdbnmyfk6Wkkk5U1JvfqxvGoLT2lLAb7Pqlz1LxkR1y9gAuJlgqsSEu3WFk4kGrAnyA6QXLw/vfvEFjQk1IIFBsYExOEKeVuEXhXB0a8hMtJbvAKY61cEXB5xa/YztILeSH7oKgCagOKDcOYqSSBKPPj5fOJcHjjIUlaWSunGh0PMRHNi9SLX2K4cmidnp8413aFXbPasqSnvHvEEhIubtUPlc6n5Qnne2KknKZIKiO6rMWL8G+cVntfGLmTApZ7xu1LUblSPP6bosin3qkehm6uLh2Pcv8A7Oe1QNJayVAAlCnpux5njFtk+1qCGW6aXNn1FI8Jw+IVLWmYm6SCH9QeBDjrHoGHnpmICk2UHHw/x0g9X0kYtSXk7BncluXFXawUCUrGocG0V7FT1FQKCQQVDNX7oDne5PlEEmW6Ug6qT5ZlxNJNM2pBPValfKMkccYvUadTaoZ4XtmawSo5qsCb9WvxhF7SdpKQAkMZq60A7oahY0zc/wBoeyEJSFLWWShJc7BIqepBMecYjHGZMmrrmUSojYFrcAGHJo09Nhjqc0jJ1eZxjpT5F+JDumYrMokly5Lniat+8AoUfCXP5R9UgtawTTKDxABPWx84gUS50u52EexD2Z56YYZuVPePJL5j1J14RxMnFPrShs28Dy2JS+7tskfTR0tJYqBdJLg6pV+FW3z8xHaFdg0hEglYU5oAD6gEc2MQTptcpoD/AOJ06D94K7ITmNRVTBuvpX4RsdnBZUtROUkmgvV2Bf1t8hqSbTOtJipeYgkixZ+O3H+I9W9llfYS/wBI+EeVY2dmU1GDgAWA247vrHqPsor7JI4D4Rl/EPgibOm8lqwyIo/9V59JEv8A7kw8GCUj4q8ovOFtHmv9VJ3/AFKEg2kpf/lMP7eQ2jF0K1ZV8iud9hD7BDur/V8hFsloq8Vr2HlNJJ/Eon4D5RbMMiG6uV5WNhXaieUivr9fWgjjt/thGFl513LsAzmzs/QcACdIOwaK2eKR/UXHyv7hKGClIQO6bAq7xJ6Zaf4jPgx+rkSfA2XI4RtCuTMzlcxSvGrMHIBJP3fMmEuNKyrKod/k1K9Gax4awT795K1OBlKd9Tw5RJjJ5CQrxJU4INQDqLuHuGb0j2ccdLbPIT3AkLCnUamz7q/z84z3hOwTo/8An5RPJw4WnMEe7CfvZix1pTxAsKfGNYjAd4kWVXgBq+wc+kUuJWUk+QNK6khmFy1PLWCMNPZn8JCgrd1a9C3lxpBPBoEAZR+nzIPn1joKBDWLnrDNISiUT/8At/7gH6xkdpwySATLUokCucDTbL0jULqiC0ST8CQU5TmLAMBY2Ae1WNOfKA1DOoBmUTvR+e37RaZwASaJo5YmlyR1/wAwhnpGYsTXkTQEUYs1eVoTHOwJg2KGVWQELAq4Br02p5Vgc1Lqc6FQ0MHSMMFqzIURlD9+jngRsNDEiJ05BuC+ov1N/jFdVDXRyiWV90s4qg8xUdS/nwjfaGF76lv3b8XLFvX60IGKJqpCDxsR1A/eIcVPUD3atcGJXLUIm7FQQVG1Hiz+zWKAzS7FKj5Mw9RAWElomlKkliPEnmDpYdOO0cYNJSp7O5O7n9oXM1ki4lseXTIvkkMA+mvH6JibBtTp6JSG83MKuz54P3sx2pToPnDHDUIjyMkWkelCdgftv2h7uVLlIP8Aqkkn8qACfMseh3iiyJ5SFqFx8CQf38otft6glCV/hJHRSW+IHnFZkdnmYHlipUEqTmTW6XGzv4VMdQTHpdGl6Kb/AJuYep3ybgQJUH0SU13c2I3pf+YhmEvrb02hijDFEiaFpyrSpIU/FQKX03rsUxisLkluUkrVqz5UnTgSLnpSNmpWR2TF+HlKd+7/ALiG8ob4OdLT4kAbmWZjEbFKnBHOkAqwmQIKga5qAgEsaXBoxqW0ETDGsGloTzJKieRo3SBJ6gSdjTDSZWbPJUXFcptXUG19ImxWDzBgwSnioCn6Q7DaB8TOMtCUFs58TfAct+HOIsVNUgApzBJD505SQdiDcWsRGdQbnZJXYsxyUmhn/wC0Slgcq16msX72Qmj3aa6Boo+InGYlpiRMTpNltmH6k/I5eZvFq9jljKkAuBR+VNdYn16fpHodM9y+yjePL/6gzArGTK1ShCSP9oV/7R6ahbOTZo8x9tkkYyfQEfZni2RAfk7h+XCMn4cqyv6FeofYNPZRDYZD8fVRMWTCLhD2KjLIlj8qf/iIZS10iHUSfqSZaC7Uh0jEBIJ2jyjtXGEzVTFrWfeErAABASVEJ8RaqQDbWLv2hiH7v4k1rs/qbdIpHaODmLnLZIAoxamUAAVLiwsBGz8Pik3KRj6jKm9IHMmgpeWVVILMxBANiDsTDORlMtpqcoXlspnaopp6QvxMrKkJfNlc2AAJuaX0vGkYUqSyUuWejO/EO/U7x6Mla2ZklXgb41YCQzZUhJYB2BBYgcwQ5pSOZR94lJDkLJABbQl30b0iPshYmIVKXQgFjqz/ABStj1gmZKKJKEyw61U6FlKPBNA77iItKNRfIvyYlmywCSgjK7MpAf1Dt5GJcVhySkNcJLAVqLfGGK5UsUmrQlf/ACPOg8P6vMRMUAJDVITlDpAA6AkM0PLKtjpSFSJigPH8PMPpsdQ0ZEc6TNKj9mTxIW/VqeUbh9ERtKG65henQ5v2hVikKBcEBn71n4CD1gFTqUQk7Ualvg0FIRKdu6kuaEAEFgSH0LNyo8Sh2ixE+AMzIzOgl63cjT0jJibVYbl/QbwwVlQMqWL1b16GI52GCxbkD+8M8ib3OcqYFjVP3BQAfTx2qRnUFINQO8Ds5rxr1tzjMbIJUw1Dk+nwiNeFV902dgHd6d57PDKmjlQRgGOYIDEV40JFR1eIpJcFf3j3Rx3bo/lB2Ce6glK+BFb325OeQjmeAiiaAuSXs5NBxd6xJvuEvcP7IxISMpLNcfWrQ+lz2c7B4pcnEZSKppZIIP0YPHa7kA1AILaliCAS1ga2jNm6dt7G/HnSW5acbLC0KSdR9XikSMApKySlaFAtmSk5FjV3o3ARZk9o5mDEUdzRwGsHfWEnbWDTMUFWa5DPa3P65npuxuD8j50pxsLUpM9JQsgqYAlxZKgpi97Ef7jzhXPmlyoN3iWOg/y1WiKSquRLJBFhcjXMdYjGJKU6U8QI+nEaIwcWefRucsLFySOLdSW+BEcJxCUhyE7DKSSTu9adTeIpiHGZJoBVIFRpazaxBICDUhjvo/L6vF4xVFEtgibOzMpXioomtNm+Lc4Pl4jOkaEKI6Kq54UgaRgFqSop776jcV69CYZ4TCiXKCm762YkUSGdzsQN/kYWTViuhSnDAFxmS7nMLAPoTqdr6Uh57PMiiVuSymUMprW1Q3V4W4hRUuuZmZJVq1auXrUM1KcSTT3SGBJYWfkIlmepaWUhkplyx/aAVh3FCTlI2N69BFc7elpXiUzbj3SZeUOSVF3fTKAf34jTMYQ6l6m1OWnUxiJzgEg0LhnexpTSp/mMuLHoZzzOcqY2TMZORq0A4g0cekc4jEtsQzg6j0+cAKxxKLUNRmABDauS/mYJwaxOUCCwdLgaCr/8iU+RGzzeGnbGnnd0nsDTsUQoFqNc8agcS1abwDjSVAC40YO9qXAcRL2qhaiwNM1TXzDA0JrWAl4dSSQO8KZgCksa1Ad6t8o1Qxq7Rn3bsVz5JCnXmAFnDPwFbdYmwxQ4K1rzCvcSHc8VKFeh5xqaJaXDNyKq8xr6xwspCX7w1BF2qK2+EbeSj3Q3lz5ZWDlmlQHjISL0qx6VhmkhUsnMU9QPUpIit+9IaWkm/eJNSfw8hbn6nIxYTNZnSoBwzghsp9QeF4zyx3KyTi2DYyVMSVJUtVgpKVAVBUBp3SxNw8d45eUICSzZt92FuRiWaRLJSP8ATFQjY+IFL1GhfmCCxhZiZlElP4WDhny6Hq8VrU0OldE5xjUdUZAYxJ28jGQdCNFR/wBo2UleQJqSwe3ru1fSIEKISSTVBoS4Z6U677QVKUFGnFvmCNefCBpyPEHUzAMdzUAF+VGtEo+xnxyVtMOn5VS0m6ixfnrEGXJVSuASNeb6RwmYwATQBrkkDdTHT97REmWSuvdZWpcu9ntDySYGjpWIKid0/d3HMMfKI5GMUoGuVjWwcHVwAaG/6hECs4mkgcelz6fODsPIBVoHzBQ3dgfg8ckoo5VEyXKJBUs0DsCaHjEOMqlKhyrvX9hE+KCnObwpAYaNoBx/iBcNLUpNfCty4+6p9dgW9BAdPcHO5Ema33W4ghn2b/MalqrUgVoS4BsW4c4JmSWcULs4INg9iK6i7axoSAzMRwd/Q1hrQ1oZYZKnAJPhLaipTbhG1r7x2DpHPUjr8BAOCnFByk916XpTY8PqgaQ4gLJpV+NQX0s/x4NWOjudnKUlKyHEymzZQxZvMV9HgSSk1H4gfk3r8DBE4ZSA7WoAGfixpR9oi90Sc4BUl7jQAVppTeLRTS3HdHErMWCSc1DTS4b4RL7sh86k5RT8R9LHnE2OwCpcwpQe6tKVZtkEeI8KGmu1QIjXJysqY6UgMlH3i4qpWyjQ66CgAhhTrBJGYGUV0IqaJpViKPy2hqvHd8IchQF6DMpy7daXELMbOZKUAMV3GyducRliSVWcJPB9fOElBSdiNNhy56g7rUoVYFSjzDGxHGvxjlE/M4T40gX+FPq0CLK1LJNAmijoBcFzq31WOQo5nA7wLfu/Sj8YDgHSFnHoJSCAqjfWrvByUyxKGwOYZg9CCK0reAMHISVFQFBVSudQBz/eCcXiMyCrQqCU+h+RiU4bqhZc7G5qwpXcKVE2BRUnmGLQwk5ZWUsEqsSHv56Hh5Qil4lSgQkFKqiivQnLT5sRz4nTgtYCapRQEWAAuNzx5cIMsepUxpJsa9q4X3gUpKitgQJaWBu9KEGlaPCwSFvmZnFQSNKcmLesSy54K5qSwCwQmv3kihA2ceogyV3kKClDOWD3eor5D+A0dbhGhbrkWKwQKgQ1KUbXltWBO0D9oEgUSAH5An4mGC0lBJSGQHALJAOg1e+99IFxeOamXqS/yi0JNsaLbYPhJmUks7nXbfjDjDSUKWF17tWf7w24EnN8YDwkgFIUSlSz3gnMCW/Sk0LPQv8AtrCzycwb7rsBrp60biIGVN8BlfgbYzDOAoNRIGajm7gj7pqTTU7QLL7JCkpAzBgGoLkqv0f0iZImy1MAClgLpq+hTrU7QdJmgJJPdDWfwk0Z9gbGIyySVI5ZWq23F3/Tp7pEtRFCVCp9foRkSKUp6LkN+o/t9cYyKX8zTf8Ax/cAlEpZkZTq6jZnrv8AKCJcwTAKsS7Hj9eldoXhSlNRRBIKiASwevpFjVgpWVSUIZZHdL2KXYkk0qRwOsGUVyZJIQOpOYKdwlVy70cEHoR9MCikKIJGgN6AtBGIUZZCFALVtl+Z0oaxwsIIUA6NDqx2319Ym5sVyNZ0pUCQkFTAmrnTShpEM7KF+FSSCwIIIL2v0MSycOU07qkO/itxrvsPnE2KlffqQkGm5Dt6OOkBNJ0CwbtKYAGUTcPl1paulYiw6s1EJIZuj6EknyjJsypLjxi5HhKTqYmXh1ZCUhgApKSFOyWob+I0c32oYeMaVMKWxmJxIAoUlSWBVUgVrrC2Zi5wOXMBwABf0gheULKTTMVBWlVVJ6OIjkpUzUzkslxZ/lQ+RikFQ8UTZSUkqLlVE2o3wqPhEXumYglmJfZg9eES4hf/AFAADIS4SK6j+PKIJaxkY6kp+cMdTRFPmqLPlUBrWnzHW/GJuycaZayUCjd6tGFqs4qdKuW1gIqKXcX03H7fWkNcKAiQC3eWosBQsKAP8+O4BguqHfA4x2NCpYmN3qC35io00YnXUA6QrkTgVg0UdHFnued/Pm4qJhMtWUhknQUqUinD/MRhqliWPeHAajfiIjGLWxNIzFyzmUsrQ9dS42cNQtpyiGdNDTBSqZZ8iP3gjFzaMplIPgIplbhqa6n9oWrYl3ozcSBblGiKKpbBJnApSXctlULeu49X4QXh5jgZR3/iGrU66dfOCRKSUpSsZQ/dP3g9a/l524VfpMhQmGgRlNK0rQHi/wAoSXIG0YtagnKAQlz1tcglyQznZLDWJ5KCUJc1cKa3ect0AIPpB6paVBjSrlmL766iIl4dD5lKZIoA7eTWOv00S9RPYTWrBUgEqA1NgONHOrWYU4QRhkhS6A5EpUXoxPhfzLjkY5RhHQopOZLkpIuNCCN2t/mJMHIV7uawqoSwP0ki3RTwzexzd7gcqWVgGxC1ObskgF/jBUmYTlJSQg0SG0/ETuYXy0TCCAGRmcqUWAYlheoBYtwEdLxCVTAdARlUHoND3g/PQ1tSDKFjSgTTJagV5lkpNH2NQzbWPGkBTV0KVeJJhonCKJplYqCqa1BJbQhieNo4xfZRzFTgJcqJJZquz266U5QVJLY6MlYtwaw4KSMwLhxQtpmBcfVRFiwqkTCFo7qiftE0ctuQKhwLXuQNVMtYdpRQVWHdOYn9ahlsDtaGE6cUAJd5gGZRpdvCOFWhM11sLkk2FT8sozJstBUovmUQSA9wG8z9CFie0FgJmOCFEhQIAHpStawVPJWkTELUkt3gFKDEXfLpUHqN4BnYqhSsDvPlUABUChJAZQPdrU3rAhHbcWMbGJmSld4ZQ+hUsdGSCPKNxWk4ZaqiWog6hP8AiMiuhe5b0yx9l+BP6PlDvtzurkpT3UuoMKBgLMI3GRB/GT8lbTMJRMUSScxDk1bOQz8ogl/6Z/7kZGQ0uf1F8/qRqURNLFqo9WeHGPHcbSsajInk5iLLwKMagCUpgA4Fv1IgrsbwyuJY8WWqhjIyLy/tsqvhOu1JYKSWDgKYt+cj4UgbEFlSjq8mvQxkZC4xYgs9R9+P1J+IjoD7QfrPzjIyKP4SngzEjvnp8BECFFzU0RMbh3TbzPnGRkdEEeAnDj7GZ0+KY6k+Ly+UZGQP5/gDIwPs5vBYbzSPhAMgOU84yMiq4KLg7mmvl8TFjw5+ySdcor0jIyIZuERyeAuWkCUCAHymusVzE3T1PUhLnnGRkTwcsXF5C+x1ELIH1SH5SAgsGov4mMjITPydPkr/ALTLIXLSCQljTS50gPEDXUoQSd3FYyMjV+VFF8KGPY5r5fD+IO7dLe7b8afjGoyMz/vxJfnIuxpSXfKHzGrD8UQ49LYphQOP/qEZGRX8zKe5rDfd/XK9feA+lIVrTT63jIyHiUxcDXs1R92mp1+JjcZGQkuR7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2" name="AutoShape 8" descr="data:image/jpeg;base64,/9j/4AAQSkZJRgABAQAAAQABAAD/2wCEAAkGBxQTEhUUExQWFhUWGBgZGBcYGBceHBocGhkYGh4YHBwbHCggHBolHB0aITEhJSkrLi4uGiAzODMsNygtLisBCgoKDg0OGxAQGzQkICQ3NCwsLCwsNCwsMCw0NCwsLzQ0LDQsLCwsLCwsLCwsLDQsLCwsLDQsLCw0LCwsLywsLP/AABEIAMIBAwMBIgACEQEDEQH/xAAcAAACAgMBAQAAAAAAAAAAAAAEBQMGAAECBwj/xABBEAABAgQEAwUFBwMDBAIDAAABAhEAAyExBBJBUWFxgQUiMpGhBhOxwfAjQlJictHxBxThM4KSJHOiwrKzFUNj/8QAGgEAAwEBAQEAAAAAAAAAAAAAAQIDBAAFBv/EADERAAICAQMDAgQFAwUAAAAAAAABAhEDEiExBCJBE1EyYXGRBUKBofAUM7EjUmLR8f/aAAwDAQACEQMRAD8A8wASMxLs4SzJI3swP8wXIxoFna1bdC79OEc4lCCwUUundwCWFTxaF83M1fEomxFEiwDUqfhGSNTW5n+IJnDMtyoKbTbmCILkIDgqEtJuFFKUl7836CFZAUoKLv8AlLF6Vg8SsrqOUBRok3JGrfOBLtVAeyoPws8pKlIIYeLZyX83eJF4tK1bUoNUjcanjCXFTyU5EBgO8fzuanyYQV7gBKVqUkHIUoJbVx5ivnEXijeoVQsYDBnMCKqDCpumr2DbMYkm4kGYpBBCQHzAl+7QC1a0jmR7xCRmZxo4dt20D/VozDALcpzBxmJdn7wBHDWkTe0rl4F+pBLnqUhWbMlqtYtqSxc6X4wFMKyWC8wNq0NDVt+EFTJaZKVKqFmzqcX8XAefqRABw6krCBlIUEqCXa4BJD2Dv0EaMaXgdIYdlIyqEpYIqSm4I/wxMTTsChM1Ski1mspRDgNwcFxvAyVEKypXRNwWNXag0rTfeJlY0KUaO1LjTg0I3JT24oFsGlFJJBSCfC96O7E2vWIfcBUwDK4Z2qG0rR/Kp4aTTZ6MwWC/4hnCikcE08of9m4TNNSoIUtCiyiCAEkhgBVy1+sPKWl/Ua6EqcQqtMqQCAGb8oIG1eMcrxmZRAUy5YsXZQYEu1QRVjzi04jsdEhS0EZQqyjUsw1NS1bxUcQPdrIbNfKoJIzNq9WDafzBpXaBW51OQmZ3V0NwTcHi1FJO8FzeywkmaWKmAy0uBcE9ICk411hKwhCQnMpnKjoADW5I9Y5/u15yLCoSnRnJy8+cF6vyhaZ1JxBKilYSAbBKjmpubRNJWgLITaoIbr11gfG4jIR7xI+0SCCm7bEaHrEMvFusK0Fh0rRgfjAnjb4FcWxhNAUSzJUaBWoOjDQQDgsGvOM1w7lzo7ksRt6wXh8KtaHOVnapIva4AfkYOwqyPGO9lYnexcaVaElL04bBfbsLJstSgwYEkU2zOQDxYecAhLC6ikkgtcKHSlLczD/Ayg6sx/1CFE8WIptcUgPEyyJii1FUUFKHeD0Aa2XQwYTSuIyktNEZnKQUJS2Qp7xVWxy1pxHnDRLJAYkD9LDo5iPDoS1XISXqK8j1byhdiJ5K8y1JSG8L1D6njEn33FEuQ84gLJylIIo7OYXLkrL5le8Sru2NDQg2+cde87nvB3mSKAXqK7ijwSnFpDBY7yhmALOC2rUdvlBrQtg8AuJCUHLme1GzNTSlD1guRNSwSoJUWBAPGvm8Rz5CRVTUch3v8hwhdPnqVlKSHDJYVT4RSHUNaTQUrN4tlKKkKV+kGrjQuH6Q47PxGcqMpXu5uqG7im10Ymlor4OdQBISoltT5wwwicpV7xiQSKO5NA56axWWyHa8DH/8piquhDgkFwm4LfijIFVUulQbRwT6vGQtnbGpHZZmIK1KuCwpQ8dXeEuFwpUku+ViKNWpJA4xYJSUVFcyhlUSAFEUYlqOCxeIZuZQUEjgMvxIG9/8x0JtNxApNCiSEgUDEWFTexJ5tSJJffUXUcxFLfv9PB2DkqSAMhY3IByuONgefCB1NKcM7M6am3HgXqNopquxrs5Mlk07zXI06XEMewQlaAFAHIskDnUDzeMw2KlEgmXxdJXm0/O3yidWKQFBSZQS9ArO5NddIhlblF0TbIUYgpZc1LrVbLRQB0UaJPXzg/CzUAnKQUqpTR7htIV4gSxMUZily1FQBJN6OAGNA29BHInj3jMyWd8wUSKd5001tAnj1RA42M1JzBQW6XtQVD1TXRy/xgtCQUBX3siUgbXrzv5QkOMVLISj7QkjxB03cMk/E8aQZgZqpyVM4VskBgoPQ7J4+cTliltX8QKZpXZYBKioqIByksGP4hx0/mgADe8cAiWlJcPUkBgbGtLaQZKmTElpiSEnVmY7iC8Upw6RUgEBtmD9NOXCC8jjKmFS9xDiJhSQkpGchySActH6lt7PDTsrGTQT7ssEsFKIBCg1L0J0pWO8KMg76Qp6KK2cgb2/EfNojx+KKWSKDfntp0iupSdNFE1e47ndqGYoMoLW1XL5bh3G+t6xX+1pqVZRlJKVGoLDk5B2tBXZ2BpmzPRyWDnXbSkC4/Asoq94WJHhcaWD1fUqreFhpcm0DUmyPDS0zCMjZgAHpYF72pryeNzMAtUxagrupatSCaWFK66XgSXMVmOQJd6pSa7E22hwjEkkoCxmRYEOHr3eBvBlri6iK20xR2/IUVS8iXzpcFLnVini1OTxNhOx1sM4Qlw4LvYWLkMXaJMR7xTKSrKQ/eJWSxa3Clqi+8S4fFrmoKlqc5UsQNtvjURVzqKK76SKdhwpP+oAWoGdztQUYQKmaErCEWTroVXyx0mWoSya5q2FTqWA8oDwqHAB+9Q3u79CwMcobbi6BgMZUM4BVSreYO24gXHKSTVFRcpoBz3PQRwlVS9Qli7B6g1HGJ8LK96bhJZgFNlUfzHR7PoYZRp2h1C+Av8AuSlUuWkkAJAf8xD13H7xBipIUM7sCcqkqqEqfRqkFqAP+xH9sM5JobKBuCAUvy/xA2JWoKUQ5NsodmGpOhuWFYjFpOkRS3CMCBLCgoghrsQNaV5wGJKVqJRnmTFdAaigF+MMVzVLluwcIIrQDYV40jvsjBGXlm+FYJcBebYuzGvAwqqLcmzl5YEvEqEtlpzPcEUFdQbRpHZq2EwSylFy4LAsQC78YdrmpBUrIFLXfMTu9G5esKsbiJsyZlKlGWUudUguXIpUgW4w8GqpBT9jntfBy8iVImZ1hCcxyMQo6OLjR4Jw+OkLSkLSZS093MmoJAHiSq9KuOMAYHCqmKyVTmdNS7DR/rWAlLoMzqZQBD33BIsaRRd1o2JprV9xwrsokulSCDYhdD6iMhbMwssl0TkJSbJUC44GMg0g+nH2/cZTSpKCFBlqBpcgCl9Sd9iLQuVIBIzOVAd4IUzbEqIIEM8SpShmSATZ7sN22+tIgxAMtDqU6ye6D8QN/m0QhPj3ZhiwiRjSAlwUj8SlnMW2cANxgSfISFlQehcJPHlcaeccpSVpBUXJNyai4ckl7NeMl90P70Uswr6GKUrdDVR0lAMzXJkzpY6DRuBboRAc1K1l1sQ30EiGyMcGK0FRZ8xJFRQ7DgekL5qyQ6So7gM/o58oSEm3TAmzUgqK8y0qWO65IL92gc6uKVGgOjxxiVLClZUlSTox893iDD4guDXKl6E7A2GlfjEijmAZeUubmnQ6fCkW01Kxmtw1MolOYO2XOlRFRlLKQeIzP0BFDDDCzUhLJzAFNAkgDu1uGUOQa7F4B7PnmR/qk5VEONj+IchcjR7tDRGDSJa0O6SGSBWhUS/OoHSM2Z1z/P8AwRifFBS1uO4nMU5feKOYi97QwQ7M5BQXSasd0k249POSZLSkuQO4Cw2KtSdyfnAuHmEKzApUw8ObupAL+AAA6mp5g3gqSkdyMzlyE65gSCzAVcEGjP8AKB5aMw0U9icoHKneI4xBiZylFCk95KxwIcFv2gnEdkZQFKckVCMyQKl/FMNPlpE4Utm+TkjOzQUqyVSTYGz8OkT9q4JUwgFZyOSWpmBqgMKHS+zxH2fMmEd5WVSfEkHMFBqcMwpvbiIlx81sqQVBOVysaGgArfludIW5LLSB5EqMMqXmolJq3eBUQA9SLE3oAKdYKwUjMU7lArrQrZTdH5xNgkTSAZjKSD3ZmVjUWIUGHMeupqpKWBSEggZXcFhQ5Q31QRXLOml5YZMW9p4NCVBSlEMlkIQAVFtQ9rDyjrBYZXuzV0lOYOz3qTS4LPHeLQQC8pcx9TQNtR/UCF/aU8ICQHlpUMuUFxardW0i2NPSkyuPdUBJx/u5pcKCAWSSNN+u44Xg7Mh87uDyuAdd2JEQdnYxQzJTMTlAcky0hgN1P+7wV2jMzS15i6kBFToS5NAKMGDcIq+Nil70CypSQGK0qWSAQk6l2DnW9oDlzAlRBCkgMWNqhqHTeOkYGaEpUlImJ/LWr0LCvlUatD+RgUk5lApdSVqS/wB5lEpILjxHRonOSgm2Jem2DMouHAUKD5O/1SCv7QFByukknMRUlIcMOKixa2nNYpLLPeNyaAkkmrcn34QYJ5IYFlJuCL8QR8IjK9Sa/Ug+TmbKyywFBgtTNXnez00O0RdlpVLdIzEqPhDEAA+KofMdnsDvG5S3XkJY3b6DVjeFWoKcghRbcMHNPS/KG09r+ZTS9NhHaswBiEmuZyT3X1FNB6vAuEnUzLZ2y5gQzOTRrXhdi8bMCkZTRKS5FQVElSmfTbgIyTiQwmNluFAWO9OtxB9JqCQvptDLDzAidLqkAKSyRmapv4WNHq8dYrstLkAsDMW5HMlm1p8IDHaCSUICEkgjKpt69K6UiRCwoqyrBJLnu23q+8Ok0a8UmoVQWOw5X/8AU8Rlb1rGRo9sykd15imuQEsTrGobUyff8vuc4IpTMBKu6HDWDsdXrV9usYjGL94DqA41+6f4gHFYop+64dQSLd0OH4OINkzklAdJQ9AFHQOCzVAqz8og4tUzPTW5BOJKlBqlKiH1LOCNCLQBhpObvKNBqbfXx84eIkoIHeql8p3B+6S1h9PAOKlsMkugSfhx+uENCaukFM5ViR7tTBg0xn4JF4WG2YOx1F0n5h4lMkqJlhTlWUBIrV7ADoONI9A7E/p+lh/cLKEn/wDWgAqB4qLgHgx+UPPLjxK5M0YsLl8KPPZilEd6qTQLBe+j78DWDcPLAqHImDIABV2YpDvehA2LVaPWMN7A4BPhE2tz7y/OkP8AsfsGRhg0mWEqLErJJJOxc0HAUjJk66HETQujm3vsjy7s72anTJZfDzgD91ctaSf+bJ3NIsfYnsKspzTJnuxlACAQVgDQmqQfOLficQsJUD3XcKB+qisQCbQVfSjxhzdavJoh0ELt7iyf7GYPIxRNpUqC8xVe+ZxqbAQ17I7NwcoAyZKEqFCoglW/iU6gI3OBIcaxzhhX8w1OvAxn/rJS29zSsEI7pDSdh5E6kyUhR3ZlDkoV1Njrxivdtew4X38PNWk6y1ZFJPXK73qX6Q3wU1KnFlC+8GSZ+U1i2PLLn+Ink6eEuUePfYIWoBKwpJZbJyAEGxSo0IOgD3jWIWv3Y9yU5mBrRnLlwbFt49Z7X7Jw2LSUzZTqP300UP8AcPgXHCKH7T+x8zCJE1CzNlAsvu95IP4muPzBmJtG6M4zkmeVl6WUN+UU1HaBkkkvn1mLBJ5JBq3L1idOMBUUrq9X2fhrAa8SSPdLUFBKmSpQJYi4USKPfMCDrUPEGNXlVnazhXBqAcyaRpklaM7iMJkhBZJQkhx4aFtwH03SXhf7RoUpYLZqBKQDu5J3uw8o2VMXcBKu8HJub6Ur6NDMTE5EqLEiyr2cULXqfWD6jhuFScUVIKoHZr0sf43hpNmhSJitJi1DWhcEehB/iJsYhBNB3ruTU8A7tzjfZic4XLZiwWjgR86kPFPU21IprVWcdmylI8JyEgVFVKOja9LQ3mYgJIStSVqNCRQOdHFCW2iDF4GXJeYsOQAW/M1PIfMwrVPKsuYeIqUrTkD8Ik6y7rgm+8NxWIANFzEt9wKlt5Mh/MwPkUF5w6gQHBAqwAahLK10iApzhlguA7jmAx4gm+ogjDLyhLg1bK/C1NnhpOkdwFTJKrMQKNQqI1sLeYiYpBUnM5IPdOxr6EGBMXiyAFAhCTegd+IZ3iSbNWEDvupRBZqJJDgLP3SQ3nAi5abHcm0SKwEqShirMFByFMwprT6e8LJ0gupXdWCk+7Yjw0zMBqkfMwww+OK0kLTUPoHDcDHaiUhLkAs7sHSXABFGd38oMJOK7uRoyvkD7H7KCpiVue8hRTRw5BFaBvECPLSIkYJRDSx3FAnM7ZgKEkmiQ7irWIh92fNAPdGW5KRZrkjbl0gnFhCyMyu6w+zAN6GpAcMYn68vU0geZrYrkjsmUUglRDjRoyHgw6RQAgbArP8A6xkByyXsyVsrOLxAehAIauvTbnEomVBNgGGpL1oLAVuY1nBDGpeho7GwtEDWfizkCm7G0WOSCJc45iEgJG9yYO7O7Fm4tImS5Sy5yk97I4uXsDubQR7KdgHEze93ZctipYNwX7ovU15Ct2B9ZwGFlISEIBQEhgE0YdXB5+sZOo6lYn28m7pul19z2RS+wvZKbhZhnLRmISyVpyqCSaEsCSC1MzC5h/hsQ4h/KkpFULPIEM/Ihn8o492hR+0ludVMx8wz+seT1OWWV6pP/o9XFCONUgORiqAC484Ok4g69R/iOFdnAHMk02jbMYxSc47sps+DvEVcM9Kc9uvzhXIWXL3p6B/hDZIFY7GHT7sqLEn+PlFsWP1pVfz/AEA5aReMUzDjEoXpvWBSkRIhTjjGaWSm4p7FK2smGHCjQsskBxrt/MTrUqWoJmJI2ax40jWGLcyaHV+EGLCh4xmZqkPePRwJThe9/wCPr7kZumaws0GvrBE9bgggEEMQWIINwRqDaIMg2Yb+sQTlfnHIAkw8p6I0xatnjftH2YZGLnhP+kkuHSS6VAKCH++UgmvBNXJIERhkqDKSQFMcqnzBi+Uvw1vF+9p8BhAlTzVJneNycxX+UpoATYZWALRRvcKBBY5SWygKJL6lks/l1j0cOV5caaPE6nHKE2mQrKApTEgtQh2QAAmlCXtYFniGfLmJmJSQVAAOAXYF3CibKNam8EYHBz1zTLlyisp1SnSrEk0SHGpZxF3l/wBPffJH9yoJaoCKqFBZThOamyrcYq5qElqBiwzl4PP1ywhSioEgZWGZRBBFDlFfXpBQMsLP2ZSUA95KqV0qTHqGH9h8IlIczJigEgZlgPlLjwhOp6wN2z/TrDzEn3ExctamJCu+lwXYiikl9XbhC/1EZbFZdHkqzzftDEpOUrBKdCFDg9wa2hTiJTgmXMpssZSPi45Rbe0/YnGoUUe596hTEKlqSQFJDWJCrUqBeEEz2cxKD9phcQWNvdTCDwDC3MxfE4pJJko45w8HPZ04HuqYkNl/Mk3S+1oLx4AUpaAFEkGjEBgAwGlvq0LJuGmS1ZpqZktdCkKCgpyriBEuMIVmUkOpPiG7gEEdS3lHaLnqRNx3AcRYZwQCSoEVrars/Qx3JkrZ5RzEVLAuSa1Fj1MZL+1RMJZ0DOASai5NLln9IiwjKIzJvZiQ55u4HERoeyK6dg6RijmcpyqsoNfSLAES1OSkKJBSCSQE3qwIJvvFdRNVMISTlCnYDYAlyTyjjBY0iiiSgX2Ggc3TpW0Z545N2mS0jPE4tcrMlAAQaAoJrxUcrk+UbRjCpLJUCbZVJNT5jyhfiMq1F1An8TMoc6AK4KboIkwU4EpDMpKn03r+48o6UUtzqRMuXKc/YILEhwmlKUYRkP0YpCQEhmA3P7xkZv6h+z+4NRWZycoKkgkgBiPls1t6xxNkghOZN0BRcWv60idKkBwUq8yfQj5x3ImoUqWhb5CpCSdkkgE7UD3pGltqjlbdI9F9nOzEycOhCBUgKWfzEC54W6Q/kJZt44w0lISFPllgUHAQTgu0ZEwsHpvT4R4meXLkz6DHGlSR2lJUbc6/v/mCpZYWPxMYZqdHfziP+60cchr+3Uxjx5MbnyVadHU1SX/Yt5hoHmp2t5wWpCToDxofIxHPQ1eOo+g8WyYdSdCp0DpU14hnTaMDQ6QSEBbhLOAS27bPrwhHiJ9SHjzpYpwdfuWilIM94ImABq8LsNKUs0HXSGsjBZSQQCAKF6v8IaGFtHSaRoYjKqCFEKKSpeT9PiOzVBjQwKb/ABP7QQiSAGLgcHjb0+qEuScmiDGT0BBIVmAqe86iHse83rCftXtYLkzDh1JM2WnMqWqncF8pBL0c8bOHEWCbggoEAqSDUsa/+QMUeb/SrKSrC4lSHoUqlpBIuRmQoAJJ0yx6WOMMjeuiE5OK7SjTF53mE5lOoqqxJd34uCS35Ybdh+yC8ZlXVEmoK1M5GoQC78ywfdmh9gf6aKlTRNmzPeJF5SQwUWYAkqcgVo1Xazuzxna8rDNJK0pUK5SQMqa0KQAANrUEPm6lQeiC/YxYejvvyMsHZvZsrDoySwANTqSzOT940uYlnYtOpf66xTJftRJWSETM5o4S0Sq7RUfCANzfrs1uhjzpSzPZJr6npKMUWKdjfdkKFBY8Xg3D9qpVQgPfR4oWLWtQ7xUWFibEiWk05lUDTpypb5XDUDatR/ODHFKP5g0meoGfLjDiEAEizXMeZYXtKfqv0HpDXC4pRYzVkgGxt5RHJKa5r9CnpJcse+0Il42QZJzFJILpFQUKB7r8mdrE84qeH/pkkrdWIWEMGCUAL/3Eki3CLphe3EKDOksNGpBCcQlVUnKfjFen6uUNnN/SjPkwQk7aKpJ/pxhZa8yZ00KLhlGWQcwIIYIB4s+kIsR/TWfLIMqYibl37it7F03/ADC5j0+pFUhWof8Aw9YjmTctwRx0840S63JHzsTfTY5KqPHMX7H4mQyzJmqAGVkgKZwzkoJpcvFcwEo+8OdJSC6VAggEFw1ddX3TH0Xhp4Oo+EVv287AQuVMnykJ9+hJURX7RIuCBdQFjcs2za8PWuaqXnyZc3SaU3H7Hk2M7M771U3e4F6Nu1HP6t6iORgVFYUBdJZxlZSWFtHLHkYzCdqd8eBhWpNeUFYfGh1M4KlPXcipHP5RpcpqO/J5ztGGahyCFUJFFUoSPlGR0MUjRSRwzCMgJMQR+/KmHeIdnzO31tGveHKRoO8kjZqj5wUuWkd53qzhhXyH0YgCwlLJcvp/AjQ38igTJ7en5QDMJTYbjTURefZ/D5QmYpSjMUAouaAKFgNaEO71tHm8yY6aHmBQ+ceodlzUqky1VqhB/wDEesed+IY0odqq+T0uhnJybbf3LP2dNUWAdXD6tDtOFQb3vRoos7GTAkoQcoN2FT120+jBvYnaigMiiSRQcRt9cI8bHD01cVbZ6cre5a/7TI5SFPtmHzgmUk5XWE5rUu2n0/8AjnCKLVIfzrEoChdo1qVeCLdnEuWgF8oB31/eB8VgJUwupAPGoJbiGMEInB7ikc/3INzTbXyvAlutzr32B5OESgMAkDg0TFH04jrET0hLjz35bwkR2oM/iY7ExNxgG2Ok4cG7jn/LxMMKG8RYbE/zCzDdtylukGrVBYeQesCTvaXD5/dGdLEwVIzJHo/VriKVjgtkC2/JZBICRT656xH78A00+r7xRu0v6j4eUcqSuYXYZRQc1KYMeDwp7Q/qV3R7uQorNCFEMOIIenNm4xX08kvgjX1IvNjjzI9UTMSQzUbyhN257PycUkonIC3SyVVzp5LBzM7UsWq8ed4T+puUtMlk6nIpyOWYAHzhlN/qkgEASVqGpJTwqA9Qzm4MN6fUWrjv7oHrYmufuVDtn2cPZ+MlpC3lrAIKvExJSUkgZSQQC9HcUi24NAYbfIlvgVxRvbn2qOOnIWkFCJQIQFeKpBKlaPQBhZou3Y03PLSdx8mb1MaOqUljjKXIvTyVyS4C5aXvrkJ6kP8ACI8UlKJalqshJUeSRm+cHIk16/OEX9QsQZeCUnWYpMv/ANj5pSRGHApZMiizRkmoxbAJKyUuDyIbURmHKjUkk1vvp9bQt9jZ+aVlNcrjp9GHcmXU86fXONeTH6cmThPUjRlajTXktLeioYYbtSYAHr9V9adI17l7b/OnrkgmXhPl/j07x5xmzKM9mi8ZNBGH9oDcpUOOg48obdke0MuZQLCtxHm/th2gSVSJdUpYLY+JSjVL7AevKKtijkUFAkKYAEUIIuXHH1faKQ/DIyScZNP7mOfXVLTVo96mzUyXXmCEAOoqLBO9SbRS/aL+oQJy4ZBmEZnWrupGgYM5GpdtOnnmI7YnLAEyYuakaLUosd2J9YjC6l8oBqoHNV9qGkasX4bCK/1N/l4BPqm1a2/yBSkAB9QfSDJ0oqXLDtmq+1A/kK9YhmyQlyGIJ3/aDMHNpU0S7cj+1RHoTdbnmyfk6Wkkk5U1JvfqxvGoLT2lLAb7Pqlz1LxkR1y9gAuJlgqsSEu3WFk4kGrAnyA6QXLw/vfvEFjQk1IIFBsYExOEKeVuEXhXB0a8hMtJbvAKY61cEXB5xa/YztILeSH7oKgCagOKDcOYqSSBKPPj5fOJcHjjIUlaWSunGh0PMRHNi9SLX2K4cmidnp8413aFXbPasqSnvHvEEhIubtUPlc6n5Qnne2KknKZIKiO6rMWL8G+cVntfGLmTApZ7xu1LUblSPP6bosin3qkehm6uLh2Pcv8A7Oe1QNJayVAAlCnpux5njFtk+1qCGW6aXNn1FI8Jw+IVLWmYm6SCH9QeBDjrHoGHnpmICk2UHHw/x0g9X0kYtSXk7BncluXFXawUCUrGocG0V7FT1FQKCQQVDNX7oDne5PlEEmW6Ug6qT5ZlxNJNM2pBPValfKMkccYvUadTaoZ4XtmawSo5qsCb9WvxhF7SdpKQAkMZq60A7oahY0zc/wBoeyEJSFLWWShJc7BIqepBMecYjHGZMmrrmUSojYFrcAGHJo09Nhjqc0jJ1eZxjpT5F+JDumYrMokly5Lniat+8AoUfCXP5R9UgtawTTKDxABPWx84gUS50u52EexD2Z56YYZuVPePJL5j1J14RxMnFPrShs28Dy2JS+7tskfTR0tJYqBdJLg6pV+FW3z8xHaFdg0hEglYU5oAD6gEc2MQTptcpoD/AOJ06D94K7ITmNRVTBuvpX4RsdnBZUtROUkmgvV2Bf1t8hqSbTOtJipeYgkixZ+O3H+I9W9llfYS/wBI+EeVY2dmU1GDgAWA247vrHqPsor7JI4D4Rl/EPgibOm8lqwyIo/9V59JEv8A7kw8GCUj4q8ovOFtHmv9VJ3/AFKEg2kpf/lMP7eQ2jF0K1ZV8iud9hD7BDur/V8hFsloq8Vr2HlNJJ/Eon4D5RbMMiG6uV5WNhXaieUivr9fWgjjt/thGFl513LsAzmzs/QcACdIOwaK2eKR/UXHyv7hKGClIQO6bAq7xJ6Zaf4jPgx+rkSfA2XI4RtCuTMzlcxSvGrMHIBJP3fMmEuNKyrKod/k1K9Gax4awT795K1OBlKd9Tw5RJjJ5CQrxJU4INQDqLuHuGb0j2ccdLbPIT3AkLCnUamz7q/z84z3hOwTo/8An5RPJw4WnMEe7CfvZix1pTxAsKfGNYjAd4kWVXgBq+wc+kUuJWUk+QNK6khmFy1PLWCMNPZn8JCgrd1a9C3lxpBPBoEAZR+nzIPn1joKBDWLnrDNISiUT/8At/7gH6xkdpwySATLUokCucDTbL0jULqiC0ST8CQU5TmLAMBY2Ae1WNOfKA1DOoBmUTvR+e37RaZwASaJo5YmlyR1/wAwhnpGYsTXkTQEUYs1eVoTHOwJg2KGVWQELAq4Br02p5Vgc1Lqc6FQ0MHSMMFqzIURlD9+jngRsNDEiJ05BuC+ov1N/jFdVDXRyiWV90s4qg8xUdS/nwjfaGF76lv3b8XLFvX60IGKJqpCDxsR1A/eIcVPUD3atcGJXLUIm7FQQVG1Hiz+zWKAzS7FKj5Mw9RAWElomlKkliPEnmDpYdOO0cYNJSp7O5O7n9oXM1ki4lseXTIvkkMA+mvH6JibBtTp6JSG83MKuz54P3sx2pToPnDHDUIjyMkWkelCdgftv2h7uVLlIP8Aqkkn8qACfMseh3iiyJ5SFqFx8CQf38otft6glCV/hJHRSW+IHnFZkdnmYHlipUEqTmTW6XGzv4VMdQTHpdGl6Kb/AJuYep3ybgQJUH0SU13c2I3pf+YhmEvrb02hijDFEiaFpyrSpIU/FQKX03rsUxisLkluUkrVqz5UnTgSLnpSNmpWR2TF+HlKd+7/ALiG8ob4OdLT4kAbmWZjEbFKnBHOkAqwmQIKga5qAgEsaXBoxqW0ETDGsGloTzJKieRo3SBJ6gSdjTDSZWbPJUXFcptXUG19ImxWDzBgwSnioCn6Q7DaB8TOMtCUFs58TfAct+HOIsVNUgApzBJD505SQdiDcWsRGdQbnZJXYsxyUmhn/wC0Slgcq16msX72Qmj3aa6Boo+InGYlpiRMTpNltmH6k/I5eZvFq9jljKkAuBR+VNdYn16fpHodM9y+yjePL/6gzArGTK1ShCSP9oV/7R6ahbOTZo8x9tkkYyfQEfZni2RAfk7h+XCMn4cqyv6FeofYNPZRDYZD8fVRMWTCLhD2KjLIlj8qf/iIZS10iHUSfqSZaC7Uh0jEBIJ2jyjtXGEzVTFrWfeErAABASVEJ8RaqQDbWLv2hiH7v4k1rs/qbdIpHaODmLnLZIAoxamUAAVLiwsBGz8Pik3KRj6jKm9IHMmgpeWVVILMxBANiDsTDORlMtpqcoXlspnaopp6QvxMrKkJfNlc2AAJuaX0vGkYUqSyUuWejO/EO/U7x6Mla2ZklXgb41YCQzZUhJYB2BBYgcwQ5pSOZR94lJDkLJABbQl30b0iPshYmIVKXQgFjqz/ABStj1gmZKKJKEyw61U6FlKPBNA77iItKNRfIvyYlmywCSgjK7MpAf1Dt5GJcVhySkNcJLAVqLfGGK5UsUmrQlf/ACPOg8P6vMRMUAJDVITlDpAA6AkM0PLKtjpSFSJigPH8PMPpsdQ0ZEc6TNKj9mTxIW/VqeUbh9ERtKG65henQ5v2hVikKBcEBn71n4CD1gFTqUQk7Ualvg0FIRKdu6kuaEAEFgSH0LNyo8Sh2ixE+AMzIzOgl63cjT0jJibVYbl/QbwwVlQMqWL1b16GI52GCxbkD+8M8ib3OcqYFjVP3BQAfTx2qRnUFINQO8Ds5rxr1tzjMbIJUw1Dk+nwiNeFV902dgHd6d57PDKmjlQRgGOYIDEV40JFR1eIpJcFf3j3Rx3bo/lB2Ce6glK+BFb325OeQjmeAiiaAuSXs5NBxd6xJvuEvcP7IxISMpLNcfWrQ+lz2c7B4pcnEZSKppZIIP0YPHa7kA1AILaliCAS1ga2jNm6dt7G/HnSW5acbLC0KSdR9XikSMApKySlaFAtmSk5FjV3o3ARZk9o5mDEUdzRwGsHfWEnbWDTMUFWa5DPa3P65npuxuD8j50pxsLUpM9JQsgqYAlxZKgpi97Ef7jzhXPmlyoN3iWOg/y1WiKSquRLJBFhcjXMdYjGJKU6U8QI+nEaIwcWefRucsLFySOLdSW+BEcJxCUhyE7DKSSTu9adTeIpiHGZJoBVIFRpazaxBICDUhjvo/L6vF4xVFEtgibOzMpXioomtNm+Lc4Pl4jOkaEKI6Kq54UgaRgFqSop776jcV69CYZ4TCiXKCm762YkUSGdzsQN/kYWTViuhSnDAFxmS7nMLAPoTqdr6Uh57PMiiVuSymUMprW1Q3V4W4hRUuuZmZJVq1auXrUM1KcSTT3SGBJYWfkIlmepaWUhkplyx/aAVh3FCTlI2N69BFc7elpXiUzbj3SZeUOSVF3fTKAf34jTMYQ6l6m1OWnUxiJzgEg0LhnexpTSp/mMuLHoZzzOcqY2TMZORq0A4g0cekc4jEtsQzg6j0+cAKxxKLUNRmABDauS/mYJwaxOUCCwdLgaCr/8iU+RGzzeGnbGnnd0nsDTsUQoFqNc8agcS1abwDjSVAC40YO9qXAcRL2qhaiwNM1TXzDA0JrWAl4dSSQO8KZgCksa1Ad6t8o1Qxq7Rn3bsVz5JCnXmAFnDPwFbdYmwxQ4K1rzCvcSHc8VKFeh5xqaJaXDNyKq8xr6xwspCX7w1BF2qK2+EbeSj3Q3lz5ZWDlmlQHjISL0qx6VhmkhUsnMU9QPUpIit+9IaWkm/eJNSfw8hbn6nIxYTNZnSoBwzghsp9QeF4zyx3KyTi2DYyVMSVJUtVgpKVAVBUBp3SxNw8d45eUICSzZt92FuRiWaRLJSP8ATFQjY+IFL1GhfmCCxhZiZlElP4WDhny6Hq8VrU0OldE5xjUdUZAYxJ28jGQdCNFR/wBo2UleQJqSwe3ru1fSIEKISSTVBoS4Z6U677QVKUFGnFvmCNefCBpyPEHUzAMdzUAF+VGtEo+xnxyVtMOn5VS0m6ixfnrEGXJVSuASNeb6RwmYwATQBrkkDdTHT97REmWSuvdZWpcu9ntDySYGjpWIKid0/d3HMMfKI5GMUoGuVjWwcHVwAaG/6hECs4mkgcelz6fODsPIBVoHzBQ3dgfg8ckoo5VEyXKJBUs0DsCaHjEOMqlKhyrvX9hE+KCnObwpAYaNoBx/iBcNLUpNfCty4+6p9dgW9BAdPcHO5Ema33W4ghn2b/MalqrUgVoS4BsW4c4JmSWcULs4INg9iK6i7axoSAzMRwd/Q1hrQ1oZYZKnAJPhLaipTbhG1r7x2DpHPUjr8BAOCnFByk916XpTY8PqgaQ4gLJpV+NQX0s/x4NWOjudnKUlKyHEymzZQxZvMV9HgSSk1H4gfk3r8DBE4ZSA7WoAGfixpR9oi90Sc4BUl7jQAVppTeLRTS3HdHErMWCSc1DTS4b4RL7sh86k5RT8R9LHnE2OwCpcwpQe6tKVZtkEeI8KGmu1QIjXJysqY6UgMlH3i4qpWyjQ66CgAhhTrBJGYGUV0IqaJpViKPy2hqvHd8IchQF6DMpy7daXELMbOZKUAMV3GyducRliSVWcJPB9fOElBSdiNNhy56g7rUoVYFSjzDGxHGvxjlE/M4T40gX+FPq0CLK1LJNAmijoBcFzq31WOQo5nA7wLfu/Sj8YDgHSFnHoJSCAqjfWrvByUyxKGwOYZg9CCK0reAMHISVFQFBVSudQBz/eCcXiMyCrQqCU+h+RiU4bqhZc7G5qwpXcKVE2BRUnmGLQwk5ZWUsEqsSHv56Hh5Qil4lSgQkFKqiivQnLT5sRz4nTgtYCapRQEWAAuNzx5cIMsepUxpJsa9q4X3gUpKitgQJaWBu9KEGlaPCwSFvmZnFQSNKcmLesSy54K5qSwCwQmv3kihA2ceogyV3kKClDOWD3eor5D+A0dbhGhbrkWKwQKgQ1KUbXltWBO0D9oEgUSAH5An4mGC0lBJSGQHALJAOg1e+99IFxeOamXqS/yi0JNsaLbYPhJmUks7nXbfjDjDSUKWF17tWf7w24EnN8YDwkgFIUSlSz3gnMCW/Sk0LPQv8AtrCzycwb7rsBrp60biIGVN8BlfgbYzDOAoNRIGajm7gj7pqTTU7QLL7JCkpAzBgGoLkqv0f0iZImy1MAClgLpq+hTrU7QdJmgJJPdDWfwk0Z9gbGIyySVI5ZWq23F3/Tp7pEtRFCVCp9foRkSKUp6LkN+o/t9cYyKX8zTf8Ax/cAlEpZkZTq6jZnrv8AKCJcwTAKsS7Hj9eldoXhSlNRRBIKiASwevpFjVgpWVSUIZZHdL2KXYkk0qRwOsGUVyZJIQOpOYKdwlVy70cEHoR9MCikKIJGgN6AtBGIUZZCFALVtl+Z0oaxwsIIUA6NDqx2319Ym5sVyNZ0pUCQkFTAmrnTShpEM7KF+FSSCwIIIL2v0MSycOU07qkO/itxrvsPnE2KlffqQkGm5Dt6OOkBNJ0CwbtKYAGUTcPl1paulYiw6s1EJIZuj6EknyjJsypLjxi5HhKTqYmXh1ZCUhgApKSFOyWob+I0c32oYeMaVMKWxmJxIAoUlSWBVUgVrrC2Zi5wOXMBwABf0gheULKTTMVBWlVVJ6OIjkpUzUzkslxZ/lQ+RikFQ8UTZSUkqLlVE2o3wqPhEXumYglmJfZg9eES4hf/AFAADIS4SK6j+PKIJaxkY6kp+cMdTRFPmqLPlUBrWnzHW/GJuycaZayUCjd6tGFqs4qdKuW1gIqKXcX03H7fWkNcKAiQC3eWosBQsKAP8+O4BguqHfA4x2NCpYmN3qC35io00YnXUA6QrkTgVg0UdHFnued/Pm4qJhMtWUhknQUqUinD/MRhqliWPeHAajfiIjGLWxNIzFyzmUsrQ9dS42cNQtpyiGdNDTBSqZZ8iP3gjFzaMplIPgIplbhqa6n9oWrYl3ozcSBblGiKKpbBJnApSXctlULeu49X4QXh5jgZR3/iGrU66dfOCRKSUpSsZQ/dP3g9a/l524VfpMhQmGgRlNK0rQHi/wAoSXIG0YtagnKAQlz1tcglyQznZLDWJ5KCUJc1cKa3ect0AIPpB6paVBjSrlmL766iIl4dD5lKZIoA7eTWOv00S9RPYTWrBUgEqA1NgONHOrWYU4QRhkhS6A5EpUXoxPhfzLjkY5RhHQopOZLkpIuNCCN2t/mJMHIV7uawqoSwP0ki3RTwzexzd7gcqWVgGxC1ObskgF/jBUmYTlJSQg0SG0/ETuYXy0TCCAGRmcqUWAYlheoBYtwEdLxCVTAdARlUHoND3g/PQ1tSDKFjSgTTJagV5lkpNH2NQzbWPGkBTV0KVeJJhonCKJplYqCqa1BJbQhieNo4xfZRzFTgJcqJJZquz266U5QVJLY6MlYtwaw4KSMwLhxQtpmBcfVRFiwqkTCFo7qiftE0ctuQKhwLXuQNVMtYdpRQVWHdOYn9ahlsDtaGE6cUAJd5gGZRpdvCOFWhM11sLkk2FT8sozJstBUovmUQSA9wG8z9CFie0FgJmOCFEhQIAHpStawVPJWkTELUkt3gFKDEXfLpUHqN4BnYqhSsDvPlUABUChJAZQPdrU3rAhHbcWMbGJmSld4ZQ+hUsdGSCPKNxWk4ZaqiWog6hP8AiMiuhe5b0yx9l+BP6PlDvtzurkpT3UuoMKBgLMI3GRB/GT8lbTMJRMUSScxDk1bOQz8ogl/6Z/7kZGQ0uf1F8/qRqURNLFqo9WeHGPHcbSsajInk5iLLwKMagCUpgA4Fv1IgrsbwyuJY8WWqhjIyLy/tsqvhOu1JYKSWDgKYt+cj4UgbEFlSjq8mvQxkZC4xYgs9R9+P1J+IjoD7QfrPzjIyKP4SngzEjvnp8BECFFzU0RMbh3TbzPnGRkdEEeAnDj7GZ0+KY6k+Ly+UZGQP5/gDIwPs5vBYbzSPhAMgOU84yMiq4KLg7mmvl8TFjw5+ySdcor0jIyIZuERyeAuWkCUCAHymusVzE3T1PUhLnnGRkTwcsXF5C+x1ELIH1SH5SAgsGov4mMjITPydPkr/ALTLIXLSCQljTS50gPEDXUoQSd3FYyMjV+VFF8KGPY5r5fD+IO7dLe7b8afjGoyMz/vxJfnIuxpSXfKHzGrD8UQ49LYphQOP/qEZGRX8zKe5rDfd/XK9feA+lIVrTT63jIyHiUxcDXs1R92mp1+JjcZGQkuR7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4" name="AutoShape 10" descr="data:image/jpeg;base64,/9j/4AAQSkZJRgABAQAAAQABAAD/2wCEAAkGBxQTEhUUExQWFhUWGBgZGBcYGBceHBocGhkYGh4YHBwbHCggHBolHB0aITEhJSkrLi4uGiAzODMsNygtLisBCgoKDg0OGxAQGzQkICQ3NCwsLCwsNCwsMCw0NCwsLzQ0LDQsLCwsLCwsLCwsLDQsLCwsLDQsLCw0LCwsLywsLP/AABEIAMIBAwMBIgACEQEDEQH/xAAcAAACAgMBAQAAAAAAAAAAAAAEBQMGAAECBwj/xABBEAABAgQEAwUFBwMDBAIDAAABAhEAAyExBBJBUWFxgQUiMpGhBhOxwfAjQlJictHxBxThM4KSJHOiwrKzFUNj/8QAGgEAAwEBAQEAAAAAAAAAAAAAAQIDBAAFBv/EADERAAICAQMDAgQFAwUAAAAAAAABAhEDEiExBCJBE1EyYXGRBUKBofAUM7EjUmLR8f/aAAwDAQACEQMRAD8A8wASMxLs4SzJI3swP8wXIxoFna1bdC79OEc4lCCwUUundwCWFTxaF83M1fEomxFEiwDUqfhGSNTW5n+IJnDMtyoKbTbmCILkIDgqEtJuFFKUl7836CFZAUoKLv8AlLF6Vg8SsrqOUBRok3JGrfOBLtVAeyoPws8pKlIIYeLZyX83eJF4tK1bUoNUjcanjCXFTyU5EBgO8fzuanyYQV7gBKVqUkHIUoJbVx5ivnEXijeoVQsYDBnMCKqDCpumr2DbMYkm4kGYpBBCQHzAl+7QC1a0jmR7xCRmZxo4dt20D/VozDALcpzBxmJdn7wBHDWkTe0rl4F+pBLnqUhWbMlqtYtqSxc6X4wFMKyWC8wNq0NDVt+EFTJaZKVKqFmzqcX8XAefqRABw6krCBlIUEqCXa4BJD2Dv0EaMaXgdIYdlIyqEpYIqSm4I/wxMTTsChM1Ski1mspRDgNwcFxvAyVEKypXRNwWNXag0rTfeJlY0KUaO1LjTg0I3JT24oFsGlFJJBSCfC96O7E2vWIfcBUwDK4Z2qG0rR/Kp4aTTZ6MwWC/4hnCikcE08of9m4TNNSoIUtCiyiCAEkhgBVy1+sPKWl/Ua6EqcQqtMqQCAGb8oIG1eMcrxmZRAUy5YsXZQYEu1QRVjzi04jsdEhS0EZQqyjUsw1NS1bxUcQPdrIbNfKoJIzNq9WDafzBpXaBW51OQmZ3V0NwTcHi1FJO8FzeywkmaWKmAy0uBcE9ICk411hKwhCQnMpnKjoADW5I9Y5/u15yLCoSnRnJy8+cF6vyhaZ1JxBKilYSAbBKjmpubRNJWgLITaoIbr11gfG4jIR7xI+0SCCm7bEaHrEMvFusK0Fh0rRgfjAnjb4FcWxhNAUSzJUaBWoOjDQQDgsGvOM1w7lzo7ksRt6wXh8KtaHOVnapIva4AfkYOwqyPGO9lYnexcaVaElL04bBfbsLJstSgwYEkU2zOQDxYecAhLC6ikkgtcKHSlLczD/Ayg6sx/1CFE8WIptcUgPEyyJii1FUUFKHeD0Aa2XQwYTSuIyktNEZnKQUJS2Qp7xVWxy1pxHnDRLJAYkD9LDo5iPDoS1XISXqK8j1byhdiJ5K8y1JSG8L1D6njEn33FEuQ84gLJylIIo7OYXLkrL5le8Sru2NDQg2+cde87nvB3mSKAXqK7ijwSnFpDBY7yhmALOC2rUdvlBrQtg8AuJCUHLme1GzNTSlD1guRNSwSoJUWBAPGvm8Rz5CRVTUch3v8hwhdPnqVlKSHDJYVT4RSHUNaTQUrN4tlKKkKV+kGrjQuH6Q47PxGcqMpXu5uqG7im10Ymlor4OdQBISoltT5wwwicpV7xiQSKO5NA56axWWyHa8DH/8piquhDgkFwm4LfijIFVUulQbRwT6vGQtnbGpHZZmIK1KuCwpQ8dXeEuFwpUku+ViKNWpJA4xYJSUVFcyhlUSAFEUYlqOCxeIZuZQUEjgMvxIG9/8x0JtNxApNCiSEgUDEWFTexJ5tSJJffUXUcxFLfv9PB2DkqSAMhY3IByuONgefCB1NKcM7M6am3HgXqNopquxrs5Mlk07zXI06XEMewQlaAFAHIskDnUDzeMw2KlEgmXxdJXm0/O3yidWKQFBSZQS9ArO5NddIhlblF0TbIUYgpZc1LrVbLRQB0UaJPXzg/CzUAnKQUqpTR7htIV4gSxMUZily1FQBJN6OAGNA29BHInj3jMyWd8wUSKd5001tAnj1RA42M1JzBQW6XtQVD1TXRy/xgtCQUBX3siUgbXrzv5QkOMVLISj7QkjxB03cMk/E8aQZgZqpyVM4VskBgoPQ7J4+cTliltX8QKZpXZYBKioqIByksGP4hx0/mgADe8cAiWlJcPUkBgbGtLaQZKmTElpiSEnVmY7iC8Upw6RUgEBtmD9NOXCC8jjKmFS9xDiJhSQkpGchySActH6lt7PDTsrGTQT7ssEsFKIBCg1L0J0pWO8KMg76Qp6KK2cgb2/EfNojx+KKWSKDfntp0iupSdNFE1e47ndqGYoMoLW1XL5bh3G+t6xX+1pqVZRlJKVGoLDk5B2tBXZ2BpmzPRyWDnXbSkC4/Asoq94WJHhcaWD1fUqreFhpcm0DUmyPDS0zCMjZgAHpYF72pryeNzMAtUxagrupatSCaWFK66XgSXMVmOQJd6pSa7E22hwjEkkoCxmRYEOHr3eBvBlri6iK20xR2/IUVS8iXzpcFLnVini1OTxNhOx1sM4Qlw4LvYWLkMXaJMR7xTKSrKQ/eJWSxa3Clqi+8S4fFrmoKlqc5UsQNtvjURVzqKK76SKdhwpP+oAWoGdztQUYQKmaErCEWTroVXyx0mWoSya5q2FTqWA8oDwqHAB+9Q3u79CwMcobbi6BgMZUM4BVSreYO24gXHKSTVFRcpoBz3PQRwlVS9Qli7B6g1HGJ8LK96bhJZgFNlUfzHR7PoYZRp2h1C+Av8AuSlUuWkkAJAf8xD13H7xBipIUM7sCcqkqqEqfRqkFqAP+xH9sM5JobKBuCAUvy/xA2JWoKUQ5NsodmGpOhuWFYjFpOkRS3CMCBLCgoghrsQNaV5wGJKVqJRnmTFdAaigF+MMVzVLluwcIIrQDYV40jvsjBGXlm+FYJcBebYuzGvAwqqLcmzl5YEvEqEtlpzPcEUFdQbRpHZq2EwSylFy4LAsQC78YdrmpBUrIFLXfMTu9G5esKsbiJsyZlKlGWUudUguXIpUgW4w8GqpBT9jntfBy8iVImZ1hCcxyMQo6OLjR4Jw+OkLSkLSZS093MmoJAHiSq9KuOMAYHCqmKyVTmdNS7DR/rWAlLoMzqZQBD33BIsaRRd1o2JprV9xwrsokulSCDYhdD6iMhbMwssl0TkJSbJUC44GMg0g+nH2/cZTSpKCFBlqBpcgCl9Sd9iLQuVIBIzOVAd4IUzbEqIIEM8SpShmSATZ7sN22+tIgxAMtDqU6ye6D8QN/m0QhPj3ZhiwiRjSAlwUj8SlnMW2cANxgSfISFlQehcJPHlcaeccpSVpBUXJNyai4ckl7NeMl90P70Uswr6GKUrdDVR0lAMzXJkzpY6DRuBboRAc1K1l1sQ30EiGyMcGK0FRZ8xJFRQ7DgekL5qyQ6So7gM/o58oSEm3TAmzUgqK8y0qWO65IL92gc6uKVGgOjxxiVLClZUlSTox893iDD4guDXKl6E7A2GlfjEijmAZeUubmnQ6fCkW01Kxmtw1MolOYO2XOlRFRlLKQeIzP0BFDDDCzUhLJzAFNAkgDu1uGUOQa7F4B7PnmR/qk5VEONj+IchcjR7tDRGDSJa0O6SGSBWhUS/OoHSM2Z1z/P8AwRifFBS1uO4nMU5feKOYi97QwQ7M5BQXSasd0k249POSZLSkuQO4Cw2KtSdyfnAuHmEKzApUw8ObupAL+AAA6mp5g3gqSkdyMzlyE65gSCzAVcEGjP8AKB5aMw0U9icoHKneI4xBiZylFCk95KxwIcFv2gnEdkZQFKckVCMyQKl/FMNPlpE4Utm+TkjOzQUqyVSTYGz8OkT9q4JUwgFZyOSWpmBqgMKHS+zxH2fMmEd5WVSfEkHMFBqcMwpvbiIlx81sqQVBOVysaGgArfludIW5LLSB5EqMMqXmolJq3eBUQA9SLE3oAKdYKwUjMU7lArrQrZTdH5xNgkTSAZjKSD3ZmVjUWIUGHMeupqpKWBSEggZXcFhQ5Q31QRXLOml5YZMW9p4NCVBSlEMlkIQAVFtQ9rDyjrBYZXuzV0lOYOz3qTS4LPHeLQQC8pcx9TQNtR/UCF/aU8ICQHlpUMuUFxardW0i2NPSkyuPdUBJx/u5pcKCAWSSNN+u44Xg7Mh87uDyuAdd2JEQdnYxQzJTMTlAcky0hgN1P+7wV2jMzS15i6kBFToS5NAKMGDcIq+Nil70CypSQGK0qWSAQk6l2DnW9oDlzAlRBCkgMWNqhqHTeOkYGaEpUlImJ/LWr0LCvlUatD+RgUk5lApdSVqS/wB5lEpILjxHRonOSgm2Jem2DMouHAUKD5O/1SCv7QFByukknMRUlIcMOKixa2nNYpLLPeNyaAkkmrcn34QYJ5IYFlJuCL8QR8IjK9Sa/Ug+TmbKyywFBgtTNXnez00O0RdlpVLdIzEqPhDEAA+KofMdnsDvG5S3XkJY3b6DVjeFWoKcghRbcMHNPS/KG09r+ZTS9NhHaswBiEmuZyT3X1FNB6vAuEnUzLZ2y5gQzOTRrXhdi8bMCkZTRKS5FQVElSmfTbgIyTiQwmNluFAWO9OtxB9JqCQvptDLDzAidLqkAKSyRmapv4WNHq8dYrstLkAsDMW5HMlm1p8IDHaCSUICEkgjKpt69K6UiRCwoqyrBJLnu23q+8Ok0a8UmoVQWOw5X/8AU8Rlb1rGRo9sykd15imuQEsTrGobUyff8vuc4IpTMBKu6HDWDsdXrV9usYjGL94DqA41+6f4gHFYop+64dQSLd0OH4OINkzklAdJQ9AFHQOCzVAqz8og4tUzPTW5BOJKlBqlKiH1LOCNCLQBhpObvKNBqbfXx84eIkoIHeql8p3B+6S1h9PAOKlsMkugSfhx+uENCaukFM5ViR7tTBg0xn4JF4WG2YOx1F0n5h4lMkqJlhTlWUBIrV7ADoONI9A7E/p+lh/cLKEn/wDWgAqB4qLgHgx+UPPLjxK5M0YsLl8KPPZilEd6qTQLBe+j78DWDcPLAqHImDIABV2YpDvehA2LVaPWMN7A4BPhE2tz7y/OkP8AsfsGRhg0mWEqLErJJJOxc0HAUjJk66HETQujm3vsjy7s72anTJZfDzgD91ctaSf+bJ3NIsfYnsKspzTJnuxlACAQVgDQmqQfOLficQsJUD3XcKB+qisQCbQVfSjxhzdavJoh0ELt7iyf7GYPIxRNpUqC8xVe+ZxqbAQ17I7NwcoAyZKEqFCoglW/iU6gI3OBIcaxzhhX8w1OvAxn/rJS29zSsEI7pDSdh5E6kyUhR3ZlDkoV1Njrxivdtew4X38PNWk6y1ZFJPXK73qX6Q3wU1KnFlC+8GSZ+U1i2PLLn+Ink6eEuUePfYIWoBKwpJZbJyAEGxSo0IOgD3jWIWv3Y9yU5mBrRnLlwbFt49Z7X7Jw2LSUzZTqP300UP8AcPgXHCKH7T+x8zCJE1CzNlAsvu95IP4muPzBmJtG6M4zkmeVl6WUN+UU1HaBkkkvn1mLBJ5JBq3L1idOMBUUrq9X2fhrAa8SSPdLUFBKmSpQJYi4USKPfMCDrUPEGNXlVnazhXBqAcyaRpklaM7iMJkhBZJQkhx4aFtwH03SXhf7RoUpYLZqBKQDu5J3uw8o2VMXcBKu8HJub6Ur6NDMTE5EqLEiyr2cULXqfWD6jhuFScUVIKoHZr0sf43hpNmhSJitJi1DWhcEehB/iJsYhBNB3ruTU8A7tzjfZic4XLZiwWjgR86kPFPU21IprVWcdmylI8JyEgVFVKOja9LQ3mYgJIStSVqNCRQOdHFCW2iDF4GXJeYsOQAW/M1PIfMwrVPKsuYeIqUrTkD8Ik6y7rgm+8NxWIANFzEt9wKlt5Mh/MwPkUF5w6gQHBAqwAahLK10iApzhlguA7jmAx4gm+ogjDLyhLg1bK/C1NnhpOkdwFTJKrMQKNQqI1sLeYiYpBUnM5IPdOxr6EGBMXiyAFAhCTegd+IZ3iSbNWEDvupRBZqJJDgLP3SQ3nAi5abHcm0SKwEqShirMFByFMwprT6e8LJ0gupXdWCk+7Yjw0zMBqkfMwww+OK0kLTUPoHDcDHaiUhLkAs7sHSXABFGd38oMJOK7uRoyvkD7H7KCpiVue8hRTRw5BFaBvECPLSIkYJRDSx3FAnM7ZgKEkmiQ7irWIh92fNAPdGW5KRZrkjbl0gnFhCyMyu6w+zAN6GpAcMYn68vU0geZrYrkjsmUUglRDjRoyHgw6RQAgbArP8A6xkByyXsyVsrOLxAehAIauvTbnEomVBNgGGpL1oLAVuY1nBDGpeho7GwtEDWfizkCm7G0WOSCJc45iEgJG9yYO7O7Fm4tImS5Sy5yk97I4uXsDubQR7KdgHEze93ZctipYNwX7ovU15Ct2B9ZwGFlISEIBQEhgE0YdXB5+sZOo6lYn28m7pul19z2RS+wvZKbhZhnLRmISyVpyqCSaEsCSC1MzC5h/hsQ4h/KkpFULPIEM/Ihn8o492hR+0ludVMx8wz+seT1OWWV6pP/o9XFCONUgORiqAC484Ok4g69R/iOFdnAHMk02jbMYxSc47sps+DvEVcM9Kc9uvzhXIWXL3p6B/hDZIFY7GHT7sqLEn+PlFsWP1pVfz/AEA5aReMUzDjEoXpvWBSkRIhTjjGaWSm4p7FK2smGHCjQsskBxrt/MTrUqWoJmJI2ax40jWGLcyaHV+EGLCh4xmZqkPePRwJThe9/wCPr7kZumaws0GvrBE9bgggEEMQWIINwRqDaIMg2Yb+sQTlfnHIAkw8p6I0xatnjftH2YZGLnhP+kkuHSS6VAKCH++UgmvBNXJIERhkqDKSQFMcqnzBi+Uvw1vF+9p8BhAlTzVJneNycxX+UpoATYZWALRRvcKBBY5SWygKJL6lks/l1j0cOV5caaPE6nHKE2mQrKApTEgtQh2QAAmlCXtYFniGfLmJmJSQVAAOAXYF3CibKNam8EYHBz1zTLlyisp1SnSrEk0SHGpZxF3l/wBPffJH9yoJaoCKqFBZThOamyrcYq5qElqBiwzl4PP1ywhSioEgZWGZRBBFDlFfXpBQMsLP2ZSUA95KqV0qTHqGH9h8IlIczJigEgZlgPlLjwhOp6wN2z/TrDzEn3ExctamJCu+lwXYiikl9XbhC/1EZbFZdHkqzzftDEpOUrBKdCFDg9wa2hTiJTgmXMpssZSPi45Rbe0/YnGoUUe596hTEKlqSQFJDWJCrUqBeEEz2cxKD9phcQWNvdTCDwDC3MxfE4pJJko45w8HPZ04HuqYkNl/Mk3S+1oLx4AUpaAFEkGjEBgAwGlvq0LJuGmS1ZpqZktdCkKCgpyriBEuMIVmUkOpPiG7gEEdS3lHaLnqRNx3AcRYZwQCSoEVrars/Qx3JkrZ5RzEVLAuSa1Fj1MZL+1RMJZ0DOASai5NLln9IiwjKIzJvZiQ55u4HERoeyK6dg6RijmcpyqsoNfSLAES1OSkKJBSCSQE3qwIJvvFdRNVMISTlCnYDYAlyTyjjBY0iiiSgX2Ggc3TpW0Z545N2mS0jPE4tcrMlAAQaAoJrxUcrk+UbRjCpLJUCbZVJNT5jyhfiMq1F1An8TMoc6AK4KboIkwU4EpDMpKn03r+48o6UUtzqRMuXKc/YILEhwmlKUYRkP0YpCQEhmA3P7xkZv6h+z+4NRWZycoKkgkgBiPls1t6xxNkghOZN0BRcWv60idKkBwUq8yfQj5x3ImoUqWhb5CpCSdkkgE7UD3pGltqjlbdI9F9nOzEycOhCBUgKWfzEC54W6Q/kJZt44w0lISFPllgUHAQTgu0ZEwsHpvT4R4meXLkz6DHGlSR2lJUbc6/v/mCpZYWPxMYZqdHfziP+60cchr+3Uxjx5MbnyVadHU1SX/Yt5hoHmp2t5wWpCToDxofIxHPQ1eOo+g8WyYdSdCp0DpU14hnTaMDQ6QSEBbhLOAS27bPrwhHiJ9SHjzpYpwdfuWilIM94ImABq8LsNKUs0HXSGsjBZSQQCAKF6v8IaGFtHSaRoYjKqCFEKKSpeT9PiOzVBjQwKb/ABP7QQiSAGLgcHjb0+qEuScmiDGT0BBIVmAqe86iHse83rCftXtYLkzDh1JM2WnMqWqncF8pBL0c8bOHEWCbggoEAqSDUsa/+QMUeb/SrKSrC4lSHoUqlpBIuRmQoAJJ0yx6WOMMjeuiE5OK7SjTF53mE5lOoqqxJd34uCS35Ybdh+yC8ZlXVEmoK1M5GoQC78ywfdmh9gf6aKlTRNmzPeJF5SQwUWYAkqcgVo1Xazuzxna8rDNJK0pUK5SQMqa0KQAANrUEPm6lQeiC/YxYejvvyMsHZvZsrDoySwANTqSzOT940uYlnYtOpf66xTJftRJWSETM5o4S0Sq7RUfCANzfrs1uhjzpSzPZJr6npKMUWKdjfdkKFBY8Xg3D9qpVQgPfR4oWLWtQ7xUWFibEiWk05lUDTpypb5XDUDatR/ODHFKP5g0meoGfLjDiEAEizXMeZYXtKfqv0HpDXC4pRYzVkgGxt5RHJKa5r9CnpJcse+0Il42QZJzFJILpFQUKB7r8mdrE84qeH/pkkrdWIWEMGCUAL/3Eki3CLphe3EKDOksNGpBCcQlVUnKfjFen6uUNnN/SjPkwQk7aKpJ/pxhZa8yZ00KLhlGWQcwIIYIB4s+kIsR/TWfLIMqYibl37it7F03/ADC5j0+pFUhWof8Aw9YjmTctwRx0840S63JHzsTfTY5KqPHMX7H4mQyzJmqAGVkgKZwzkoJpcvFcwEo+8OdJSC6VAggEFw1ddX3TH0Xhp4Oo+EVv287AQuVMnykJ9+hJURX7RIuCBdQFjcs2za8PWuaqXnyZc3SaU3H7Hk2M7M771U3e4F6Nu1HP6t6iORgVFYUBdJZxlZSWFtHLHkYzCdqd8eBhWpNeUFYfGh1M4KlPXcipHP5RpcpqO/J5ztGGahyCFUJFFUoSPlGR0MUjRSRwzCMgJMQR+/KmHeIdnzO31tGveHKRoO8kjZqj5wUuWkd53qzhhXyH0YgCwlLJcvp/AjQ38igTJ7en5QDMJTYbjTURefZ/D5QmYpSjMUAouaAKFgNaEO71tHm8yY6aHmBQ+ceodlzUqky1VqhB/wDEesed+IY0odqq+T0uhnJybbf3LP2dNUWAdXD6tDtOFQb3vRoos7GTAkoQcoN2FT120+jBvYnaigMiiSRQcRt9cI8bHD01cVbZ6cre5a/7TI5SFPtmHzgmUk5XWE5rUu2n0/8AjnCKLVIfzrEoChdo1qVeCLdnEuWgF8oB31/eB8VgJUwupAPGoJbiGMEInB7ikc/3INzTbXyvAlutzr32B5OESgMAkDg0TFH04jrET0hLjz35bwkR2oM/iY7ExNxgG2Ok4cG7jn/LxMMKG8RYbE/zCzDdtylukGrVBYeQesCTvaXD5/dGdLEwVIzJHo/VriKVjgtkC2/JZBICRT656xH78A00+r7xRu0v6j4eUcqSuYXYZRQc1KYMeDwp7Q/qV3R7uQorNCFEMOIIenNm4xX08kvgjX1IvNjjzI9UTMSQzUbyhN257PycUkonIC3SyVVzp5LBzM7UsWq8ed4T+puUtMlk6nIpyOWYAHzhlN/qkgEASVqGpJTwqA9Qzm4MN6fUWrjv7oHrYmufuVDtn2cPZ+MlpC3lrAIKvExJSUkgZSQQC9HcUi24NAYbfIlvgVxRvbn2qOOnIWkFCJQIQFeKpBKlaPQBhZou3Y03PLSdx8mb1MaOqUljjKXIvTyVyS4C5aXvrkJ6kP8ACI8UlKJalqshJUeSRm+cHIk16/OEX9QsQZeCUnWYpMv/ANj5pSRGHApZMiizRkmoxbAJKyUuDyIbURmHKjUkk1vvp9bQt9jZ+aVlNcrjp9GHcmXU86fXONeTH6cmThPUjRlajTXktLeioYYbtSYAHr9V9adI17l7b/OnrkgmXhPl/j07x5xmzKM9mi8ZNBGH9oDcpUOOg48obdke0MuZQLCtxHm/th2gSVSJdUpYLY+JSjVL7AevKKtijkUFAkKYAEUIIuXHH1faKQ/DIyScZNP7mOfXVLTVo96mzUyXXmCEAOoqLBO9SbRS/aL+oQJy4ZBmEZnWrupGgYM5GpdtOnnmI7YnLAEyYuakaLUosd2J9YjC6l8oBqoHNV9qGkasX4bCK/1N/l4BPqm1a2/yBSkAB9QfSDJ0oqXLDtmq+1A/kK9YhmyQlyGIJ3/aDMHNpU0S7cj+1RHoTdbnmyfk6Wkkk5U1JvfqxvGoLT2lLAb7Pqlz1LxkR1y9gAuJlgqsSEu3WFk4kGrAnyA6QXLw/vfvEFjQk1IIFBsYExOEKeVuEXhXB0a8hMtJbvAKY61cEXB5xa/YztILeSH7oKgCagOKDcOYqSSBKPPj5fOJcHjjIUlaWSunGh0PMRHNi9SLX2K4cmidnp8413aFXbPasqSnvHvEEhIubtUPlc6n5Qnne2KknKZIKiO6rMWL8G+cVntfGLmTApZ7xu1LUblSPP6bosin3qkehm6uLh2Pcv8A7Oe1QNJayVAAlCnpux5njFtk+1qCGW6aXNn1FI8Jw+IVLWmYm6SCH9QeBDjrHoGHnpmICk2UHHw/x0g9X0kYtSXk7BncluXFXawUCUrGocG0V7FT1FQKCQQVDNX7oDne5PlEEmW6Ug6qT5ZlxNJNM2pBPValfKMkccYvUadTaoZ4XtmawSo5qsCb9WvxhF7SdpKQAkMZq60A7oahY0zc/wBoeyEJSFLWWShJc7BIqepBMecYjHGZMmrrmUSojYFrcAGHJo09Nhjqc0jJ1eZxjpT5F+JDumYrMokly5Lniat+8AoUfCXP5R9UgtawTTKDxABPWx84gUS50u52EexD2Z56YYZuVPePJL5j1J14RxMnFPrShs28Dy2JS+7tskfTR0tJYqBdJLg6pV+FW3z8xHaFdg0hEglYU5oAD6gEc2MQTptcpoD/AOJ06D94K7ITmNRVTBuvpX4RsdnBZUtROUkmgvV2Bf1t8hqSbTOtJipeYgkixZ+O3H+I9W9llfYS/wBI+EeVY2dmU1GDgAWA247vrHqPsor7JI4D4Rl/EPgibOm8lqwyIo/9V59JEv8A7kw8GCUj4q8ovOFtHmv9VJ3/AFKEg2kpf/lMP7eQ2jF0K1ZV8iud9hD7BDur/V8hFsloq8Vr2HlNJJ/Eon4D5RbMMiG6uV5WNhXaieUivr9fWgjjt/thGFl513LsAzmzs/QcACdIOwaK2eKR/UXHyv7hKGClIQO6bAq7xJ6Zaf4jPgx+rkSfA2XI4RtCuTMzlcxSvGrMHIBJP3fMmEuNKyrKod/k1K9Gax4awT795K1OBlKd9Tw5RJjJ5CQrxJU4INQDqLuHuGb0j2ccdLbPIT3AkLCnUamz7q/z84z3hOwTo/8An5RPJw4WnMEe7CfvZix1pTxAsKfGNYjAd4kWVXgBq+wc+kUuJWUk+QNK6khmFy1PLWCMNPZn8JCgrd1a9C3lxpBPBoEAZR+nzIPn1joKBDWLnrDNISiUT/8At/7gH6xkdpwySATLUokCucDTbL0jULqiC0ST8CQU5TmLAMBY2Ae1WNOfKA1DOoBmUTvR+e37RaZwASaJo5YmlyR1/wAwhnpGYsTXkTQEUYs1eVoTHOwJg2KGVWQELAq4Br02p5Vgc1Lqc6FQ0MHSMMFqzIURlD9+jngRsNDEiJ05BuC+ov1N/jFdVDXRyiWV90s4qg8xUdS/nwjfaGF76lv3b8XLFvX60IGKJqpCDxsR1A/eIcVPUD3atcGJXLUIm7FQQVG1Hiz+zWKAzS7FKj5Mw9RAWElomlKkliPEnmDpYdOO0cYNJSp7O5O7n9oXM1ki4lseXTIvkkMA+mvH6JibBtTp6JSG83MKuz54P3sx2pToPnDHDUIjyMkWkelCdgftv2h7uVLlIP8Aqkkn8qACfMseh3iiyJ5SFqFx8CQf38otft6glCV/hJHRSW+IHnFZkdnmYHlipUEqTmTW6XGzv4VMdQTHpdGl6Kb/AJuYep3ybgQJUH0SU13c2I3pf+YhmEvrb02hijDFEiaFpyrSpIU/FQKX03rsUxisLkluUkrVqz5UnTgSLnpSNmpWR2TF+HlKd+7/ALiG8ob4OdLT4kAbmWZjEbFKnBHOkAqwmQIKga5qAgEsaXBoxqW0ETDGsGloTzJKieRo3SBJ6gSdjTDSZWbPJUXFcptXUG19ImxWDzBgwSnioCn6Q7DaB8TOMtCUFs58TfAct+HOIsVNUgApzBJD505SQdiDcWsRGdQbnZJXYsxyUmhn/wC0Slgcq16msX72Qmj3aa6Boo+InGYlpiRMTpNltmH6k/I5eZvFq9jljKkAuBR+VNdYn16fpHodM9y+yjePL/6gzArGTK1ShCSP9oV/7R6ahbOTZo8x9tkkYyfQEfZni2RAfk7h+XCMn4cqyv6FeofYNPZRDYZD8fVRMWTCLhD2KjLIlj8qf/iIZS10iHUSfqSZaC7Uh0jEBIJ2jyjtXGEzVTFrWfeErAABASVEJ8RaqQDbWLv2hiH7v4k1rs/qbdIpHaODmLnLZIAoxamUAAVLiwsBGz8Pik3KRj6jKm9IHMmgpeWVVILMxBANiDsTDORlMtpqcoXlspnaopp6QvxMrKkJfNlc2AAJuaX0vGkYUqSyUuWejO/EO/U7x6Mla2ZklXgb41YCQzZUhJYB2BBYgcwQ5pSOZR94lJDkLJABbQl30b0iPshYmIVKXQgFjqz/ABStj1gmZKKJKEyw61U6FlKPBNA77iItKNRfIvyYlmywCSgjK7MpAf1Dt5GJcVhySkNcJLAVqLfGGK5UsUmrQlf/ACPOg8P6vMRMUAJDVITlDpAA6AkM0PLKtjpSFSJigPH8PMPpsdQ0ZEc6TNKj9mTxIW/VqeUbh9ERtKG65henQ5v2hVikKBcEBn71n4CD1gFTqUQk7Ualvg0FIRKdu6kuaEAEFgSH0LNyo8Sh2ixE+AMzIzOgl63cjT0jJibVYbl/QbwwVlQMqWL1b16GI52GCxbkD+8M8ib3OcqYFjVP3BQAfTx2qRnUFINQO8Ds5rxr1tzjMbIJUw1Dk+nwiNeFV902dgHd6d57PDKmjlQRgGOYIDEV40JFR1eIpJcFf3j3Rx3bo/lB2Ce6glK+BFb325OeQjmeAiiaAuSXs5NBxd6xJvuEvcP7IxISMpLNcfWrQ+lz2c7B4pcnEZSKppZIIP0YPHa7kA1AILaliCAS1ga2jNm6dt7G/HnSW5acbLC0KSdR9XikSMApKySlaFAtmSk5FjV3o3ARZk9o5mDEUdzRwGsHfWEnbWDTMUFWa5DPa3P65npuxuD8j50pxsLUpM9JQsgqYAlxZKgpi97Ef7jzhXPmlyoN3iWOg/y1WiKSquRLJBFhcjXMdYjGJKU6U8QI+nEaIwcWefRucsLFySOLdSW+BEcJxCUhyE7DKSSTu9adTeIpiHGZJoBVIFRpazaxBICDUhjvo/L6vF4xVFEtgibOzMpXioomtNm+Lc4Pl4jOkaEKI6Kq54UgaRgFqSop776jcV69CYZ4TCiXKCm762YkUSGdzsQN/kYWTViuhSnDAFxmS7nMLAPoTqdr6Uh57PMiiVuSymUMprW1Q3V4W4hRUuuZmZJVq1auXrUM1KcSTT3SGBJYWfkIlmepaWUhkplyx/aAVh3FCTlI2N69BFc7elpXiUzbj3SZeUOSVF3fTKAf34jTMYQ6l6m1OWnUxiJzgEg0LhnexpTSp/mMuLHoZzzOcqY2TMZORq0A4g0cekc4jEtsQzg6j0+cAKxxKLUNRmABDauS/mYJwaxOUCCwdLgaCr/8iU+RGzzeGnbGnnd0nsDTsUQoFqNc8agcS1abwDjSVAC40YO9qXAcRL2qhaiwNM1TXzDA0JrWAl4dSSQO8KZgCksa1Ad6t8o1Qxq7Rn3bsVz5JCnXmAFnDPwFbdYmwxQ4K1rzCvcSHc8VKFeh5xqaJaXDNyKq8xr6xwspCX7w1BF2qK2+EbeSj3Q3lz5ZWDlmlQHjISL0qx6VhmkhUsnMU9QPUpIit+9IaWkm/eJNSfw8hbn6nIxYTNZnSoBwzghsp9QeF4zyx3KyTi2DYyVMSVJUtVgpKVAVBUBp3SxNw8d45eUICSzZt92FuRiWaRLJSP8ATFQjY+IFL1GhfmCCxhZiZlElP4WDhny6Hq8VrU0OldE5xjUdUZAYxJ28jGQdCNFR/wBo2UleQJqSwe3ru1fSIEKISSTVBoS4Z6U677QVKUFGnFvmCNefCBpyPEHUzAMdzUAF+VGtEo+xnxyVtMOn5VS0m6ixfnrEGXJVSuASNeb6RwmYwATQBrkkDdTHT97REmWSuvdZWpcu9ntDySYGjpWIKid0/d3HMMfKI5GMUoGuVjWwcHVwAaG/6hECs4mkgcelz6fODsPIBVoHzBQ3dgfg8ckoo5VEyXKJBUs0DsCaHjEOMqlKhyrvX9hE+KCnObwpAYaNoBx/iBcNLUpNfCty4+6p9dgW9BAdPcHO5Ema33W4ghn2b/MalqrUgVoS4BsW4c4JmSWcULs4INg9iK6i7axoSAzMRwd/Q1hrQ1oZYZKnAJPhLaipTbhG1r7x2DpHPUjr8BAOCnFByk916XpTY8PqgaQ4gLJpV+NQX0s/x4NWOjudnKUlKyHEymzZQxZvMV9HgSSk1H4gfk3r8DBE4ZSA7WoAGfixpR9oi90Sc4BUl7jQAVppTeLRTS3HdHErMWCSc1DTS4b4RL7sh86k5RT8R9LHnE2OwCpcwpQe6tKVZtkEeI8KGmu1QIjXJysqY6UgMlH3i4qpWyjQ66CgAhhTrBJGYGUV0IqaJpViKPy2hqvHd8IchQF6DMpy7daXELMbOZKUAMV3GyducRliSVWcJPB9fOElBSdiNNhy56g7rUoVYFSjzDGxHGvxjlE/M4T40gX+FPq0CLK1LJNAmijoBcFzq31WOQo5nA7wLfu/Sj8YDgHSFnHoJSCAqjfWrvByUyxKGwOYZg9CCK0reAMHISVFQFBVSudQBz/eCcXiMyCrQqCU+h+RiU4bqhZc7G5qwpXcKVE2BRUnmGLQwk5ZWUsEqsSHv56Hh5Qil4lSgQkFKqiivQnLT5sRz4nTgtYCapRQEWAAuNzx5cIMsepUxpJsa9q4X3gUpKitgQJaWBu9KEGlaPCwSFvmZnFQSNKcmLesSy54K5qSwCwQmv3kihA2ceogyV3kKClDOWD3eor5D+A0dbhGhbrkWKwQKgQ1KUbXltWBO0D9oEgUSAH5An4mGC0lBJSGQHALJAOg1e+99IFxeOamXqS/yi0JNsaLbYPhJmUks7nXbfjDjDSUKWF17tWf7w24EnN8YDwkgFIUSlSz3gnMCW/Sk0LPQv8AtrCzycwb7rsBrp60biIGVN8BlfgbYzDOAoNRIGajm7gj7pqTTU7QLL7JCkpAzBgGoLkqv0f0iZImy1MAClgLpq+hTrU7QdJmgJJPdDWfwk0Z9gbGIyySVI5ZWq23F3/Tp7pEtRFCVCp9foRkSKUp6LkN+o/t9cYyKX8zTf8Ax/cAlEpZkZTq6jZnrv8AKCJcwTAKsS7Hj9eldoXhSlNRRBIKiASwevpFjVgpWVSUIZZHdL2KXYkk0qRwOsGUVyZJIQOpOYKdwlVy70cEHoR9MCikKIJGgN6AtBGIUZZCFALVtl+Z0oaxwsIIUA6NDqx2319Ym5sVyNZ0pUCQkFTAmrnTShpEM7KF+FSSCwIIIL2v0MSycOU07qkO/itxrvsPnE2KlffqQkGm5Dt6OOkBNJ0CwbtKYAGUTcPl1paulYiw6s1EJIZuj6EknyjJsypLjxi5HhKTqYmXh1ZCUhgApKSFOyWob+I0c32oYeMaVMKWxmJxIAoUlSWBVUgVrrC2Zi5wOXMBwABf0gheULKTTMVBWlVVJ6OIjkpUzUzkslxZ/lQ+RikFQ8UTZSUkqLlVE2o3wqPhEXumYglmJfZg9eES4hf/AFAADIS4SK6j+PKIJaxkY6kp+cMdTRFPmqLPlUBrWnzHW/GJuycaZayUCjd6tGFqs4qdKuW1gIqKXcX03H7fWkNcKAiQC3eWosBQsKAP8+O4BguqHfA4x2NCpYmN3qC35io00YnXUA6QrkTgVg0UdHFnued/Pm4qJhMtWUhknQUqUinD/MRhqliWPeHAajfiIjGLWxNIzFyzmUsrQ9dS42cNQtpyiGdNDTBSqZZ8iP3gjFzaMplIPgIplbhqa6n9oWrYl3ozcSBblGiKKpbBJnApSXctlULeu49X4QXh5jgZR3/iGrU66dfOCRKSUpSsZQ/dP3g9a/l524VfpMhQmGgRlNK0rQHi/wAoSXIG0YtagnKAQlz1tcglyQznZLDWJ5KCUJc1cKa3ect0AIPpB6paVBjSrlmL766iIl4dD5lKZIoA7eTWOv00S9RPYTWrBUgEqA1NgONHOrWYU4QRhkhS6A5EpUXoxPhfzLjkY5RhHQopOZLkpIuNCCN2t/mJMHIV7uawqoSwP0ki3RTwzexzd7gcqWVgGxC1ObskgF/jBUmYTlJSQg0SG0/ETuYXy0TCCAGRmcqUWAYlheoBYtwEdLxCVTAdARlUHoND3g/PQ1tSDKFjSgTTJagV5lkpNH2NQzbWPGkBTV0KVeJJhonCKJplYqCqa1BJbQhieNo4xfZRzFTgJcqJJZquz266U5QVJLY6MlYtwaw4KSMwLhxQtpmBcfVRFiwqkTCFo7qiftE0ctuQKhwLXuQNVMtYdpRQVWHdOYn9ahlsDtaGE6cUAJd5gGZRpdvCOFWhM11sLkk2FT8sozJstBUovmUQSA9wG8z9CFie0FgJmOCFEhQIAHpStawVPJWkTELUkt3gFKDEXfLpUHqN4BnYqhSsDvPlUABUChJAZQPdrU3rAhHbcWMbGJmSld4ZQ+hUsdGSCPKNxWk4ZaqiWog6hP8AiMiuhe5b0yx9l+BP6PlDvtzurkpT3UuoMKBgLMI3GRB/GT8lbTMJRMUSScxDk1bOQz8ogl/6Z/7kZGQ0uf1F8/qRqURNLFqo9WeHGPHcbSsajInk5iLLwKMagCUpgA4Fv1IgrsbwyuJY8WWqhjIyLy/tsqvhOu1JYKSWDgKYt+cj4UgbEFlSjq8mvQxkZC4xYgs9R9+P1J+IjoD7QfrPzjIyKP4SngzEjvnp8BECFFzU0RMbh3TbzPnGRkdEEeAnDj7GZ0+KY6k+Ly+UZGQP5/gDIwPs5vBYbzSPhAMgOU84yMiq4KLg7mmvl8TFjw5+ySdcor0jIyIZuERyeAuWkCUCAHymusVzE3T1PUhLnnGRkTwcsXF5C+x1ELIH1SH5SAgsGov4mMjITPydPkr/ALTLIXLSCQljTS50gPEDXUoQSd3FYyMjV+VFF8KGPY5r5fD+IO7dLe7b8afjGoyMz/vxJfnIuxpSXfKHzGrD8UQ49LYphQOP/qEZGRX8zKe5rDfd/XK9feA+lIVrTT63jIyHiUxcDXs1R92mp1+JjcZGQkuR7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6" name="AutoShape 12" descr="data:image/jpeg;base64,/9j/4AAQSkZJRgABAQAAAQABAAD/2wCEAAkGBxQTEhUUExQWFhUWGBgZGBcYGBceHBocGhkYGh4YHBwbHCggHBolHB0aITEhJSkrLi4uGiAzODMsNygtLisBCgoKDg0OGxAQGzQkICQ3NCwsLCwsNCwsMCw0NCwsLzQ0LDQsLCwsLCwsLCwsLDQsLCwsLDQsLCw0LCwsLywsLP/AABEIAMIBAwMBIgACEQEDEQH/xAAcAAACAgMBAQAAAAAAAAAAAAAEBQMGAAECBwj/xABBEAABAgQEAwUFBwMDBAIDAAABAhEAAyExBBJBUWFxgQUiMpGhBhOxwfAjQlJictHxBxThM4KSJHOiwrKzFUNj/8QAGgEAAwEBAQEAAAAAAAAAAAAAAQIDBAAFBv/EADERAAICAQMDAgQFAwUAAAAAAAABAhEDEiExBCJBE1EyYXGRBUKBofAUM7EjUmLR8f/aAAwDAQACEQMRAD8A8wASMxLs4SzJI3swP8wXIxoFna1bdC79OEc4lCCwUUundwCWFTxaF83M1fEomxFEiwDUqfhGSNTW5n+IJnDMtyoKbTbmCILkIDgqEtJuFFKUl7836CFZAUoKLv8AlLF6Vg8SsrqOUBRok3JGrfOBLtVAeyoPws8pKlIIYeLZyX83eJF4tK1bUoNUjcanjCXFTyU5EBgO8fzuanyYQV7gBKVqUkHIUoJbVx5ivnEXijeoVQsYDBnMCKqDCpumr2DbMYkm4kGYpBBCQHzAl+7QC1a0jmR7xCRmZxo4dt20D/VozDALcpzBxmJdn7wBHDWkTe0rl4F+pBLnqUhWbMlqtYtqSxc6X4wFMKyWC8wNq0NDVt+EFTJaZKVKqFmzqcX8XAefqRABw6krCBlIUEqCXa4BJD2Dv0EaMaXgdIYdlIyqEpYIqSm4I/wxMTTsChM1Ski1mspRDgNwcFxvAyVEKypXRNwWNXag0rTfeJlY0KUaO1LjTg0I3JT24oFsGlFJJBSCfC96O7E2vWIfcBUwDK4Z2qG0rR/Kp4aTTZ6MwWC/4hnCikcE08of9m4TNNSoIUtCiyiCAEkhgBVy1+sPKWl/Ua6EqcQqtMqQCAGb8oIG1eMcrxmZRAUy5YsXZQYEu1QRVjzi04jsdEhS0EZQqyjUsw1NS1bxUcQPdrIbNfKoJIzNq9WDafzBpXaBW51OQmZ3V0NwTcHi1FJO8FzeywkmaWKmAy0uBcE9ICk411hKwhCQnMpnKjoADW5I9Y5/u15yLCoSnRnJy8+cF6vyhaZ1JxBKilYSAbBKjmpubRNJWgLITaoIbr11gfG4jIR7xI+0SCCm7bEaHrEMvFusK0Fh0rRgfjAnjb4FcWxhNAUSzJUaBWoOjDQQDgsGvOM1w7lzo7ksRt6wXh8KtaHOVnapIva4AfkYOwqyPGO9lYnexcaVaElL04bBfbsLJstSgwYEkU2zOQDxYecAhLC6ikkgtcKHSlLczD/Ayg6sx/1CFE8WIptcUgPEyyJii1FUUFKHeD0Aa2XQwYTSuIyktNEZnKQUJS2Qp7xVWxy1pxHnDRLJAYkD9LDo5iPDoS1XISXqK8j1byhdiJ5K8y1JSG8L1D6njEn33FEuQ84gLJylIIo7OYXLkrL5le8Sru2NDQg2+cde87nvB3mSKAXqK7ijwSnFpDBY7yhmALOC2rUdvlBrQtg8AuJCUHLme1GzNTSlD1guRNSwSoJUWBAPGvm8Rz5CRVTUch3v8hwhdPnqVlKSHDJYVT4RSHUNaTQUrN4tlKKkKV+kGrjQuH6Q47PxGcqMpXu5uqG7im10Ymlor4OdQBISoltT5wwwicpV7xiQSKO5NA56axWWyHa8DH/8piquhDgkFwm4LfijIFVUulQbRwT6vGQtnbGpHZZmIK1KuCwpQ8dXeEuFwpUku+ViKNWpJA4xYJSUVFcyhlUSAFEUYlqOCxeIZuZQUEjgMvxIG9/8x0JtNxApNCiSEgUDEWFTexJ5tSJJffUXUcxFLfv9PB2DkqSAMhY3IByuONgefCB1NKcM7M6am3HgXqNopquxrs5Mlk07zXI06XEMewQlaAFAHIskDnUDzeMw2KlEgmXxdJXm0/O3yidWKQFBSZQS9ArO5NddIhlblF0TbIUYgpZc1LrVbLRQB0UaJPXzg/CzUAnKQUqpTR7htIV4gSxMUZily1FQBJN6OAGNA29BHInj3jMyWd8wUSKd5001tAnj1RA42M1JzBQW6XtQVD1TXRy/xgtCQUBX3siUgbXrzv5QkOMVLISj7QkjxB03cMk/E8aQZgZqpyVM4VskBgoPQ7J4+cTliltX8QKZpXZYBKioqIByksGP4hx0/mgADe8cAiWlJcPUkBgbGtLaQZKmTElpiSEnVmY7iC8Upw6RUgEBtmD9NOXCC8jjKmFS9xDiJhSQkpGchySActH6lt7PDTsrGTQT7ssEsFKIBCg1L0J0pWO8KMg76Qp6KK2cgb2/EfNojx+KKWSKDfntp0iupSdNFE1e47ndqGYoMoLW1XL5bh3G+t6xX+1pqVZRlJKVGoLDk5B2tBXZ2BpmzPRyWDnXbSkC4/Asoq94WJHhcaWD1fUqreFhpcm0DUmyPDS0zCMjZgAHpYF72pryeNzMAtUxagrupatSCaWFK66XgSXMVmOQJd6pSa7E22hwjEkkoCxmRYEOHr3eBvBlri6iK20xR2/IUVS8iXzpcFLnVini1OTxNhOx1sM4Qlw4LvYWLkMXaJMR7xTKSrKQ/eJWSxa3Clqi+8S4fFrmoKlqc5UsQNtvjURVzqKK76SKdhwpP+oAWoGdztQUYQKmaErCEWTroVXyx0mWoSya5q2FTqWA8oDwqHAB+9Q3u79CwMcobbi6BgMZUM4BVSreYO24gXHKSTVFRcpoBz3PQRwlVS9Qli7B6g1HGJ8LK96bhJZgFNlUfzHR7PoYZRp2h1C+Av8AuSlUuWkkAJAf8xD13H7xBipIUM7sCcqkqqEqfRqkFqAP+xH9sM5JobKBuCAUvy/xA2JWoKUQ5NsodmGpOhuWFYjFpOkRS3CMCBLCgoghrsQNaV5wGJKVqJRnmTFdAaigF+MMVzVLluwcIIrQDYV40jvsjBGXlm+FYJcBebYuzGvAwqqLcmzl5YEvEqEtlpzPcEUFdQbRpHZq2EwSylFy4LAsQC78YdrmpBUrIFLXfMTu9G5esKsbiJsyZlKlGWUudUguXIpUgW4w8GqpBT9jntfBy8iVImZ1hCcxyMQo6OLjR4Jw+OkLSkLSZS093MmoJAHiSq9KuOMAYHCqmKyVTmdNS7DR/rWAlLoMzqZQBD33BIsaRRd1o2JprV9xwrsokulSCDYhdD6iMhbMwssl0TkJSbJUC44GMg0g+nH2/cZTSpKCFBlqBpcgCl9Sd9iLQuVIBIzOVAd4IUzbEqIIEM8SpShmSATZ7sN22+tIgxAMtDqU6ye6D8QN/m0QhPj3ZhiwiRjSAlwUj8SlnMW2cANxgSfISFlQehcJPHlcaeccpSVpBUXJNyai4ckl7NeMl90P70Uswr6GKUrdDVR0lAMzXJkzpY6DRuBboRAc1K1l1sQ30EiGyMcGK0FRZ8xJFRQ7DgekL5qyQ6So7gM/o58oSEm3TAmzUgqK8y0qWO65IL92gc6uKVGgOjxxiVLClZUlSTox893iDD4guDXKl6E7A2GlfjEijmAZeUubmnQ6fCkW01Kxmtw1MolOYO2XOlRFRlLKQeIzP0BFDDDCzUhLJzAFNAkgDu1uGUOQa7F4B7PnmR/qk5VEONj+IchcjR7tDRGDSJa0O6SGSBWhUS/OoHSM2Z1z/P8AwRifFBS1uO4nMU5feKOYi97QwQ7M5BQXSasd0k249POSZLSkuQO4Cw2KtSdyfnAuHmEKzApUw8ObupAL+AAA6mp5g3gqSkdyMzlyE65gSCzAVcEGjP8AKB5aMw0U9icoHKneI4xBiZylFCk95KxwIcFv2gnEdkZQFKckVCMyQKl/FMNPlpE4Utm+TkjOzQUqyVSTYGz8OkT9q4JUwgFZyOSWpmBqgMKHS+zxH2fMmEd5WVSfEkHMFBqcMwpvbiIlx81sqQVBOVysaGgArfludIW5LLSB5EqMMqXmolJq3eBUQA9SLE3oAKdYKwUjMU7lArrQrZTdH5xNgkTSAZjKSD3ZmVjUWIUGHMeupqpKWBSEggZXcFhQ5Q31QRXLOml5YZMW9p4NCVBSlEMlkIQAVFtQ9rDyjrBYZXuzV0lOYOz3qTS4LPHeLQQC8pcx9TQNtR/UCF/aU8ICQHlpUMuUFxardW0i2NPSkyuPdUBJx/u5pcKCAWSSNN+u44Xg7Mh87uDyuAdd2JEQdnYxQzJTMTlAcky0hgN1P+7wV2jMzS15i6kBFToS5NAKMGDcIq+Nil70CypSQGK0qWSAQk6l2DnW9oDlzAlRBCkgMWNqhqHTeOkYGaEpUlImJ/LWr0LCvlUatD+RgUk5lApdSVqS/wB5lEpILjxHRonOSgm2Jem2DMouHAUKD5O/1SCv7QFByukknMRUlIcMOKixa2nNYpLLPeNyaAkkmrcn34QYJ5IYFlJuCL8QR8IjK9Sa/Ug+TmbKyywFBgtTNXnez00O0RdlpVLdIzEqPhDEAA+KofMdnsDvG5S3XkJY3b6DVjeFWoKcghRbcMHNPS/KG09r+ZTS9NhHaswBiEmuZyT3X1FNB6vAuEnUzLZ2y5gQzOTRrXhdi8bMCkZTRKS5FQVElSmfTbgIyTiQwmNluFAWO9OtxB9JqCQvptDLDzAidLqkAKSyRmapv4WNHq8dYrstLkAsDMW5HMlm1p8IDHaCSUICEkgjKpt69K6UiRCwoqyrBJLnu23q+8Ok0a8UmoVQWOw5X/8AU8Rlb1rGRo9sykd15imuQEsTrGobUyff8vuc4IpTMBKu6HDWDsdXrV9usYjGL94DqA41+6f4gHFYop+64dQSLd0OH4OINkzklAdJQ9AFHQOCzVAqz8og4tUzPTW5BOJKlBqlKiH1LOCNCLQBhpObvKNBqbfXx84eIkoIHeql8p3B+6S1h9PAOKlsMkugSfhx+uENCaukFM5ViR7tTBg0xn4JF4WG2YOx1F0n5h4lMkqJlhTlWUBIrV7ADoONI9A7E/p+lh/cLKEn/wDWgAqB4qLgHgx+UPPLjxK5M0YsLl8KPPZilEd6qTQLBe+j78DWDcPLAqHImDIABV2YpDvehA2LVaPWMN7A4BPhE2tz7y/OkP8AsfsGRhg0mWEqLErJJJOxc0HAUjJk66HETQujm3vsjy7s72anTJZfDzgD91ctaSf+bJ3NIsfYnsKspzTJnuxlACAQVgDQmqQfOLficQsJUD3XcKB+qisQCbQVfSjxhzdavJoh0ELt7iyf7GYPIxRNpUqC8xVe+ZxqbAQ17I7NwcoAyZKEqFCoglW/iU6gI3OBIcaxzhhX8w1OvAxn/rJS29zSsEI7pDSdh5E6kyUhR3ZlDkoV1Njrxivdtew4X38PNWk6y1ZFJPXK73qX6Q3wU1KnFlC+8GSZ+U1i2PLLn+Ink6eEuUePfYIWoBKwpJZbJyAEGxSo0IOgD3jWIWv3Y9yU5mBrRnLlwbFt49Z7X7Jw2LSUzZTqP300UP8AcPgXHCKH7T+x8zCJE1CzNlAsvu95IP4muPzBmJtG6M4zkmeVl6WUN+UU1HaBkkkvn1mLBJ5JBq3L1idOMBUUrq9X2fhrAa8SSPdLUFBKmSpQJYi4USKPfMCDrUPEGNXlVnazhXBqAcyaRpklaM7iMJkhBZJQkhx4aFtwH03SXhf7RoUpYLZqBKQDu5J3uw8o2VMXcBKu8HJub6Ur6NDMTE5EqLEiyr2cULXqfWD6jhuFScUVIKoHZr0sf43hpNmhSJitJi1DWhcEehB/iJsYhBNB3ruTU8A7tzjfZic4XLZiwWjgR86kPFPU21IprVWcdmylI8JyEgVFVKOja9LQ3mYgJIStSVqNCRQOdHFCW2iDF4GXJeYsOQAW/M1PIfMwrVPKsuYeIqUrTkD8Ik6y7rgm+8NxWIANFzEt9wKlt5Mh/MwPkUF5w6gQHBAqwAahLK10iApzhlguA7jmAx4gm+ogjDLyhLg1bK/C1NnhpOkdwFTJKrMQKNQqI1sLeYiYpBUnM5IPdOxr6EGBMXiyAFAhCTegd+IZ3iSbNWEDvupRBZqJJDgLP3SQ3nAi5abHcm0SKwEqShirMFByFMwprT6e8LJ0gupXdWCk+7Yjw0zMBqkfMwww+OK0kLTUPoHDcDHaiUhLkAs7sHSXABFGd38oMJOK7uRoyvkD7H7KCpiVue8hRTRw5BFaBvECPLSIkYJRDSx3FAnM7ZgKEkmiQ7irWIh92fNAPdGW5KRZrkjbl0gnFhCyMyu6w+zAN6GpAcMYn68vU0geZrYrkjsmUUglRDjRoyHgw6RQAgbArP8A6xkByyXsyVsrOLxAehAIauvTbnEomVBNgGGpL1oLAVuY1nBDGpeho7GwtEDWfizkCm7G0WOSCJc45iEgJG9yYO7O7Fm4tImS5Sy5yk97I4uXsDubQR7KdgHEze93ZctipYNwX7ovU15Ct2B9ZwGFlISEIBQEhgE0YdXB5+sZOo6lYn28m7pul19z2RS+wvZKbhZhnLRmISyVpyqCSaEsCSC1MzC5h/hsQ4h/KkpFULPIEM/Ihn8o492hR+0ludVMx8wz+seT1OWWV6pP/o9XFCONUgORiqAC484Ok4g69R/iOFdnAHMk02jbMYxSc47sps+DvEVcM9Kc9uvzhXIWXL3p6B/hDZIFY7GHT7sqLEn+PlFsWP1pVfz/AEA5aReMUzDjEoXpvWBSkRIhTjjGaWSm4p7FK2smGHCjQsskBxrt/MTrUqWoJmJI2ax40jWGLcyaHV+EGLCh4xmZqkPePRwJThe9/wCPr7kZumaws0GvrBE9bgggEEMQWIINwRqDaIMg2Yb+sQTlfnHIAkw8p6I0xatnjftH2YZGLnhP+kkuHSS6VAKCH++UgmvBNXJIERhkqDKSQFMcqnzBi+Uvw1vF+9p8BhAlTzVJneNycxX+UpoATYZWALRRvcKBBY5SWygKJL6lks/l1j0cOV5caaPE6nHKE2mQrKApTEgtQh2QAAmlCXtYFniGfLmJmJSQVAAOAXYF3CibKNam8EYHBz1zTLlyisp1SnSrEk0SHGpZxF3l/wBPffJH9yoJaoCKqFBZThOamyrcYq5qElqBiwzl4PP1ywhSioEgZWGZRBBFDlFfXpBQMsLP2ZSUA95KqV0qTHqGH9h8IlIczJigEgZlgPlLjwhOp6wN2z/TrDzEn3ExctamJCu+lwXYiikl9XbhC/1EZbFZdHkqzzftDEpOUrBKdCFDg9wa2hTiJTgmXMpssZSPi45Rbe0/YnGoUUe596hTEKlqSQFJDWJCrUqBeEEz2cxKD9phcQWNvdTCDwDC3MxfE4pJJko45w8HPZ04HuqYkNl/Mk3S+1oLx4AUpaAFEkGjEBgAwGlvq0LJuGmS1ZpqZktdCkKCgpyriBEuMIVmUkOpPiG7gEEdS3lHaLnqRNx3AcRYZwQCSoEVrars/Qx3JkrZ5RzEVLAuSa1Fj1MZL+1RMJZ0DOASai5NLln9IiwjKIzJvZiQ55u4HERoeyK6dg6RijmcpyqsoNfSLAES1OSkKJBSCSQE3qwIJvvFdRNVMISTlCnYDYAlyTyjjBY0iiiSgX2Ggc3TpW0Z545N2mS0jPE4tcrMlAAQaAoJrxUcrk+UbRjCpLJUCbZVJNT5jyhfiMq1F1An8TMoc6AK4KboIkwU4EpDMpKn03r+48o6UUtzqRMuXKc/YILEhwmlKUYRkP0YpCQEhmA3P7xkZv6h+z+4NRWZycoKkgkgBiPls1t6xxNkghOZN0BRcWv60idKkBwUq8yfQj5x3ImoUqWhb5CpCSdkkgE7UD3pGltqjlbdI9F9nOzEycOhCBUgKWfzEC54W6Q/kJZt44w0lISFPllgUHAQTgu0ZEwsHpvT4R4meXLkz6DHGlSR2lJUbc6/v/mCpZYWPxMYZqdHfziP+60cchr+3Uxjx5MbnyVadHU1SX/Yt5hoHmp2t5wWpCToDxofIxHPQ1eOo+g8WyYdSdCp0DpU14hnTaMDQ6QSEBbhLOAS27bPrwhHiJ9SHjzpYpwdfuWilIM94ImABq8LsNKUs0HXSGsjBZSQQCAKF6v8IaGFtHSaRoYjKqCFEKKSpeT9PiOzVBjQwKb/ABP7QQiSAGLgcHjb0+qEuScmiDGT0BBIVmAqe86iHse83rCftXtYLkzDh1JM2WnMqWqncF8pBL0c8bOHEWCbggoEAqSDUsa/+QMUeb/SrKSrC4lSHoUqlpBIuRmQoAJJ0yx6WOMMjeuiE5OK7SjTF53mE5lOoqqxJd34uCS35Ybdh+yC8ZlXVEmoK1M5GoQC78ywfdmh9gf6aKlTRNmzPeJF5SQwUWYAkqcgVo1Xazuzxna8rDNJK0pUK5SQMqa0KQAANrUEPm6lQeiC/YxYejvvyMsHZvZsrDoySwANTqSzOT940uYlnYtOpf66xTJftRJWSETM5o4S0Sq7RUfCANzfrs1uhjzpSzPZJr6npKMUWKdjfdkKFBY8Xg3D9qpVQgPfR4oWLWtQ7xUWFibEiWk05lUDTpypb5XDUDatR/ODHFKP5g0meoGfLjDiEAEizXMeZYXtKfqv0HpDXC4pRYzVkgGxt5RHJKa5r9CnpJcse+0Il42QZJzFJILpFQUKB7r8mdrE84qeH/pkkrdWIWEMGCUAL/3Eki3CLphe3EKDOksNGpBCcQlVUnKfjFen6uUNnN/SjPkwQk7aKpJ/pxhZa8yZ00KLhlGWQcwIIYIB4s+kIsR/TWfLIMqYibl37it7F03/ADC5j0+pFUhWof8Aw9YjmTctwRx0840S63JHzsTfTY5KqPHMX7H4mQyzJmqAGVkgKZwzkoJpcvFcwEo+8OdJSC6VAggEFw1ddX3TH0Xhp4Oo+EVv287AQuVMnykJ9+hJURX7RIuCBdQFjcs2za8PWuaqXnyZc3SaU3H7Hk2M7M771U3e4F6Nu1HP6t6iORgVFYUBdJZxlZSWFtHLHkYzCdqd8eBhWpNeUFYfGh1M4KlPXcipHP5RpcpqO/J5ztGGahyCFUJFFUoSPlGR0MUjRSRwzCMgJMQR+/KmHeIdnzO31tGveHKRoO8kjZqj5wUuWkd53qzhhXyH0YgCwlLJcvp/AjQ38igTJ7en5QDMJTYbjTURefZ/D5QmYpSjMUAouaAKFgNaEO71tHm8yY6aHmBQ+ceodlzUqky1VqhB/wDEesed+IY0odqq+T0uhnJybbf3LP2dNUWAdXD6tDtOFQb3vRoos7GTAkoQcoN2FT120+jBvYnaigMiiSRQcRt9cI8bHD01cVbZ6cre5a/7TI5SFPtmHzgmUk5XWE5rUu2n0/8AjnCKLVIfzrEoChdo1qVeCLdnEuWgF8oB31/eB8VgJUwupAPGoJbiGMEInB7ikc/3INzTbXyvAlutzr32B5OESgMAkDg0TFH04jrET0hLjz35bwkR2oM/iY7ExNxgG2Ok4cG7jn/LxMMKG8RYbE/zCzDdtylukGrVBYeQesCTvaXD5/dGdLEwVIzJHo/VriKVjgtkC2/JZBICRT656xH78A00+r7xRu0v6j4eUcqSuYXYZRQc1KYMeDwp7Q/qV3R7uQorNCFEMOIIenNm4xX08kvgjX1IvNjjzI9UTMSQzUbyhN257PycUkonIC3SyVVzp5LBzM7UsWq8ed4T+puUtMlk6nIpyOWYAHzhlN/qkgEASVqGpJTwqA9Qzm4MN6fUWrjv7oHrYmufuVDtn2cPZ+MlpC3lrAIKvExJSUkgZSQQC9HcUi24NAYbfIlvgVxRvbn2qOOnIWkFCJQIQFeKpBKlaPQBhZou3Y03PLSdx8mb1MaOqUljjKXIvTyVyS4C5aXvrkJ6kP8ACI8UlKJalqshJUeSRm+cHIk16/OEX9QsQZeCUnWYpMv/ANj5pSRGHApZMiizRkmoxbAJKyUuDyIbURmHKjUkk1vvp9bQt9jZ+aVlNcrjp9GHcmXU86fXONeTH6cmThPUjRlajTXktLeioYYbtSYAHr9V9adI17l7b/OnrkgmXhPl/j07x5xmzKM9mi8ZNBGH9oDcpUOOg48obdke0MuZQLCtxHm/th2gSVSJdUpYLY+JSjVL7AevKKtijkUFAkKYAEUIIuXHH1faKQ/DIyScZNP7mOfXVLTVo96mzUyXXmCEAOoqLBO9SbRS/aL+oQJy4ZBmEZnWrupGgYM5GpdtOnnmI7YnLAEyYuakaLUosd2J9YjC6l8oBqoHNV9qGkasX4bCK/1N/l4BPqm1a2/yBSkAB9QfSDJ0oqXLDtmq+1A/kK9YhmyQlyGIJ3/aDMHNpU0S7cj+1RHoTdbnmyfk6Wkkk5U1JvfqxvGoLT2lLAb7Pqlz1LxkR1y9gAuJlgqsSEu3WFk4kGrAnyA6QXLw/vfvEFjQk1IIFBsYExOEKeVuEXhXB0a8hMtJbvAKY61cEXB5xa/YztILeSH7oKgCagOKDcOYqSSBKPPj5fOJcHjjIUlaWSunGh0PMRHNi9SLX2K4cmidnp8413aFXbPasqSnvHvEEhIubtUPlc6n5Qnne2KknKZIKiO6rMWL8G+cVntfGLmTApZ7xu1LUblSPP6bosin3qkehm6uLh2Pcv8A7Oe1QNJayVAAlCnpux5njFtk+1qCGW6aXNn1FI8Jw+IVLWmYm6SCH9QeBDjrHoGHnpmICk2UHHw/x0g9X0kYtSXk7BncluXFXawUCUrGocG0V7FT1FQKCQQVDNX7oDne5PlEEmW6Ug6qT5ZlxNJNM2pBPValfKMkccYvUadTaoZ4XtmawSo5qsCb9WvxhF7SdpKQAkMZq60A7oahY0zc/wBoeyEJSFLWWShJc7BIqepBMecYjHGZMmrrmUSojYFrcAGHJo09Nhjqc0jJ1eZxjpT5F+JDumYrMokly5Lniat+8AoUfCXP5R9UgtawTTKDxABPWx84gUS50u52EexD2Z56YYZuVPePJL5j1J14RxMnFPrShs28Dy2JS+7tskfTR0tJYqBdJLg6pV+FW3z8xHaFdg0hEglYU5oAD6gEc2MQTptcpoD/AOJ06D94K7ITmNRVTBuvpX4RsdnBZUtROUkmgvV2Bf1t8hqSbTOtJipeYgkixZ+O3H+I9W9llfYS/wBI+EeVY2dmU1GDgAWA247vrHqPsor7JI4D4Rl/EPgibOm8lqwyIo/9V59JEv8A7kw8GCUj4q8ovOFtHmv9VJ3/AFKEg2kpf/lMP7eQ2jF0K1ZV8iud9hD7BDur/V8hFsloq8Vr2HlNJJ/Eon4D5RbMMiG6uV5WNhXaieUivr9fWgjjt/thGFl513LsAzmzs/QcACdIOwaK2eKR/UXHyv7hKGClIQO6bAq7xJ6Zaf4jPgx+rkSfA2XI4RtCuTMzlcxSvGrMHIBJP3fMmEuNKyrKod/k1K9Gax4awT795K1OBlKd9Tw5RJjJ5CQrxJU4INQDqLuHuGb0j2ccdLbPIT3AkLCnUamz7q/z84z3hOwTo/8An5RPJw4WnMEe7CfvZix1pTxAsKfGNYjAd4kWVXgBq+wc+kUuJWUk+QNK6khmFy1PLWCMNPZn8JCgrd1a9C3lxpBPBoEAZR+nzIPn1joKBDWLnrDNISiUT/8At/7gH6xkdpwySATLUokCucDTbL0jULqiC0ST8CQU5TmLAMBY2Ae1WNOfKA1DOoBmUTvR+e37RaZwASaJo5YmlyR1/wAwhnpGYsTXkTQEUYs1eVoTHOwJg2KGVWQELAq4Br02p5Vgc1Lqc6FQ0MHSMMFqzIURlD9+jngRsNDEiJ05BuC+ov1N/jFdVDXRyiWV90s4qg8xUdS/nwjfaGF76lv3b8XLFvX60IGKJqpCDxsR1A/eIcVPUD3atcGJXLUIm7FQQVG1Hiz+zWKAzS7FKj5Mw9RAWElomlKkliPEnmDpYdOO0cYNJSp7O5O7n9oXM1ki4lseXTIvkkMA+mvH6JibBtTp6JSG83MKuz54P3sx2pToPnDHDUIjyMkWkelCdgftv2h7uVLlIP8Aqkkn8qACfMseh3iiyJ5SFqFx8CQf38otft6glCV/hJHRSW+IHnFZkdnmYHlipUEqTmTW6XGzv4VMdQTHpdGl6Kb/AJuYep3ybgQJUH0SU13c2I3pf+YhmEvrb02hijDFEiaFpyrSpIU/FQKX03rsUxisLkluUkrVqz5UnTgSLnpSNmpWR2TF+HlKd+7/ALiG8ob4OdLT4kAbmWZjEbFKnBHOkAqwmQIKga5qAgEsaXBoxqW0ETDGsGloTzJKieRo3SBJ6gSdjTDSZWbPJUXFcptXUG19ImxWDzBgwSnioCn6Q7DaB8TOMtCUFs58TfAct+HOIsVNUgApzBJD505SQdiDcWsRGdQbnZJXYsxyUmhn/wC0Slgcq16msX72Qmj3aa6Boo+InGYlpiRMTpNltmH6k/I5eZvFq9jljKkAuBR+VNdYn16fpHodM9y+yjePL/6gzArGTK1ShCSP9oV/7R6ahbOTZo8x9tkkYyfQEfZni2RAfk7h+XCMn4cqyv6FeofYNPZRDYZD8fVRMWTCLhD2KjLIlj8qf/iIZS10iHUSfqSZaC7Uh0jEBIJ2jyjtXGEzVTFrWfeErAABASVEJ8RaqQDbWLv2hiH7v4k1rs/qbdIpHaODmLnLZIAoxamUAAVLiwsBGz8Pik3KRj6jKm9IHMmgpeWVVILMxBANiDsTDORlMtpqcoXlspnaopp6QvxMrKkJfNlc2AAJuaX0vGkYUqSyUuWejO/EO/U7x6Mla2ZklXgb41YCQzZUhJYB2BBYgcwQ5pSOZR94lJDkLJABbQl30b0iPshYmIVKXQgFjqz/ABStj1gmZKKJKEyw61U6FlKPBNA77iItKNRfIvyYlmywCSgjK7MpAf1Dt5GJcVhySkNcJLAVqLfGGK5UsUmrQlf/ACPOg8P6vMRMUAJDVITlDpAA6AkM0PLKtjpSFSJigPH8PMPpsdQ0ZEc6TNKj9mTxIW/VqeUbh9ERtKG65henQ5v2hVikKBcEBn71n4CD1gFTqUQk7Ualvg0FIRKdu6kuaEAEFgSH0LNyo8Sh2ixE+AMzIzOgl63cjT0jJibVYbl/QbwwVlQMqWL1b16GI52GCxbkD+8M8ib3OcqYFjVP3BQAfTx2qRnUFINQO8Ds5rxr1tzjMbIJUw1Dk+nwiNeFV902dgHd6d57PDKmjlQRgGOYIDEV40JFR1eIpJcFf3j3Rx3bo/lB2Ce6glK+BFb325OeQjmeAiiaAuSXs5NBxd6xJvuEvcP7IxISMpLNcfWrQ+lz2c7B4pcnEZSKppZIIP0YPHa7kA1AILaliCAS1ga2jNm6dt7G/HnSW5acbLC0KSdR9XikSMApKySlaFAtmSk5FjV3o3ARZk9o5mDEUdzRwGsHfWEnbWDTMUFWa5DPa3P65npuxuD8j50pxsLUpM9JQsgqYAlxZKgpi97Ef7jzhXPmlyoN3iWOg/y1WiKSquRLJBFhcjXMdYjGJKU6U8QI+nEaIwcWefRucsLFySOLdSW+BEcJxCUhyE7DKSSTu9adTeIpiHGZJoBVIFRpazaxBICDUhjvo/L6vF4xVFEtgibOzMpXioomtNm+Lc4Pl4jOkaEKI6Kq54UgaRgFqSop776jcV69CYZ4TCiXKCm762YkUSGdzsQN/kYWTViuhSnDAFxmS7nMLAPoTqdr6Uh57PMiiVuSymUMprW1Q3V4W4hRUuuZmZJVq1auXrUM1KcSTT3SGBJYWfkIlmepaWUhkplyx/aAVh3FCTlI2N69BFc7elpXiUzbj3SZeUOSVF3fTKAf34jTMYQ6l6m1OWnUxiJzgEg0LhnexpTSp/mMuLHoZzzOcqY2TMZORq0A4g0cekc4jEtsQzg6j0+cAKxxKLUNRmABDauS/mYJwaxOUCCwdLgaCr/8iU+RGzzeGnbGnnd0nsDTsUQoFqNc8agcS1abwDjSVAC40YO9qXAcRL2qhaiwNM1TXzDA0JrWAl4dSSQO8KZgCksa1Ad6t8o1Qxq7Rn3bsVz5JCnXmAFnDPwFbdYmwxQ4K1rzCvcSHc8VKFeh5xqaJaXDNyKq8xr6xwspCX7w1BF2qK2+EbeSj3Q3lz5ZWDlmlQHjISL0qx6VhmkhUsnMU9QPUpIit+9IaWkm/eJNSfw8hbn6nIxYTNZnSoBwzghsp9QeF4zyx3KyTi2DYyVMSVJUtVgpKVAVBUBp3SxNw8d45eUICSzZt92FuRiWaRLJSP8ATFQjY+IFL1GhfmCCxhZiZlElP4WDhny6Hq8VrU0OldE5xjUdUZAYxJ28jGQdCNFR/wBo2UleQJqSwe3ru1fSIEKISSTVBoS4Z6U677QVKUFGnFvmCNefCBpyPEHUzAMdzUAF+VGtEo+xnxyVtMOn5VS0m6ixfnrEGXJVSuASNeb6RwmYwATQBrkkDdTHT97REmWSuvdZWpcu9ntDySYGjpWIKid0/d3HMMfKI5GMUoGuVjWwcHVwAaG/6hECs4mkgcelz6fODsPIBVoHzBQ3dgfg8ckoo5VEyXKJBUs0DsCaHjEOMqlKhyrvX9hE+KCnObwpAYaNoBx/iBcNLUpNfCty4+6p9dgW9BAdPcHO5Ema33W4ghn2b/MalqrUgVoS4BsW4c4JmSWcULs4INg9iK6i7axoSAzMRwd/Q1hrQ1oZYZKnAJPhLaipTbhG1r7x2DpHPUjr8BAOCnFByk916XpTY8PqgaQ4gLJpV+NQX0s/x4NWOjudnKUlKyHEymzZQxZvMV9HgSSk1H4gfk3r8DBE4ZSA7WoAGfixpR9oi90Sc4BUl7jQAVppTeLRTS3HdHErMWCSc1DTS4b4RL7sh86k5RT8R9LHnE2OwCpcwpQe6tKVZtkEeI8KGmu1QIjXJysqY6UgMlH3i4qpWyjQ66CgAhhTrBJGYGUV0IqaJpViKPy2hqvHd8IchQF6DMpy7daXELMbOZKUAMV3GyducRliSVWcJPB9fOElBSdiNNhy56g7rUoVYFSjzDGxHGvxjlE/M4T40gX+FPq0CLK1LJNAmijoBcFzq31WOQo5nA7wLfu/Sj8YDgHSFnHoJSCAqjfWrvByUyxKGwOYZg9CCK0reAMHISVFQFBVSudQBz/eCcXiMyCrQqCU+h+RiU4bqhZc7G5qwpXcKVE2BRUnmGLQwk5ZWUsEqsSHv56Hh5Qil4lSgQkFKqiivQnLT5sRz4nTgtYCapRQEWAAuNzx5cIMsepUxpJsa9q4X3gUpKitgQJaWBu9KEGlaPCwSFvmZnFQSNKcmLesSy54K5qSwCwQmv3kihA2ceogyV3kKClDOWD3eor5D+A0dbhGhbrkWKwQKgQ1KUbXltWBO0D9oEgUSAH5An4mGC0lBJSGQHALJAOg1e+99IFxeOamXqS/yi0JNsaLbYPhJmUks7nXbfjDjDSUKWF17tWf7w24EnN8YDwkgFIUSlSz3gnMCW/Sk0LPQv8AtrCzycwb7rsBrp60biIGVN8BlfgbYzDOAoNRIGajm7gj7pqTTU7QLL7JCkpAzBgGoLkqv0f0iZImy1MAClgLpq+hTrU7QdJmgJJPdDWfwk0Z9gbGIyySVI5ZWq23F3/Tp7pEtRFCVCp9foRkSKUp6LkN+o/t9cYyKX8zTf8Ax/cAlEpZkZTq6jZnrv8AKCJcwTAKsS7Hj9eldoXhSlNRRBIKiASwevpFjVgpWVSUIZZHdL2KXYkk0qRwOsGUVyZJIQOpOYKdwlVy70cEHoR9MCikKIJGgN6AtBGIUZZCFALVtl+Z0oaxwsIIUA6NDqx2319Ym5sVyNZ0pUCQkFTAmrnTShpEM7KF+FSSCwIIIL2v0MSycOU07qkO/itxrvsPnE2KlffqQkGm5Dt6OOkBNJ0CwbtKYAGUTcPl1paulYiw6s1EJIZuj6EknyjJsypLjxi5HhKTqYmXh1ZCUhgApKSFOyWob+I0c32oYeMaVMKWxmJxIAoUlSWBVUgVrrC2Zi5wOXMBwABf0gheULKTTMVBWlVVJ6OIjkpUzUzkslxZ/lQ+RikFQ8UTZSUkqLlVE2o3wqPhEXumYglmJfZg9eES4hf/AFAADIS4SK6j+PKIJaxkY6kp+cMdTRFPmqLPlUBrWnzHW/GJuycaZayUCjd6tGFqs4qdKuW1gIqKXcX03H7fWkNcKAiQC3eWosBQsKAP8+O4BguqHfA4x2NCpYmN3qC35io00YnXUA6QrkTgVg0UdHFnued/Pm4qJhMtWUhknQUqUinD/MRhqliWPeHAajfiIjGLWxNIzFyzmUsrQ9dS42cNQtpyiGdNDTBSqZZ8iP3gjFzaMplIPgIplbhqa6n9oWrYl3ozcSBblGiKKpbBJnApSXctlULeu49X4QXh5jgZR3/iGrU66dfOCRKSUpSsZQ/dP3g9a/l524VfpMhQmGgRlNK0rQHi/wAoSXIG0YtagnKAQlz1tcglyQznZLDWJ5KCUJc1cKa3ect0AIPpB6paVBjSrlmL766iIl4dD5lKZIoA7eTWOv00S9RPYTWrBUgEqA1NgONHOrWYU4QRhkhS6A5EpUXoxPhfzLjkY5RhHQopOZLkpIuNCCN2t/mJMHIV7uawqoSwP0ki3RTwzexzd7gcqWVgGxC1ObskgF/jBUmYTlJSQg0SG0/ETuYXy0TCCAGRmcqUWAYlheoBYtwEdLxCVTAdARlUHoND3g/PQ1tSDKFjSgTTJagV5lkpNH2NQzbWPGkBTV0KVeJJhonCKJplYqCqa1BJbQhieNo4xfZRzFTgJcqJJZquz266U5QVJLY6MlYtwaw4KSMwLhxQtpmBcfVRFiwqkTCFo7qiftE0ctuQKhwLXuQNVMtYdpRQVWHdOYn9ahlsDtaGE6cUAJd5gGZRpdvCOFWhM11sLkk2FT8sozJstBUovmUQSA9wG8z9CFie0FgJmOCFEhQIAHpStawVPJWkTELUkt3gFKDEXfLpUHqN4BnYqhSsDvPlUABUChJAZQPdrU3rAhHbcWMbGJmSld4ZQ+hUsdGSCPKNxWk4ZaqiWog6hP8AiMiuhe5b0yx9l+BP6PlDvtzurkpT3UuoMKBgLMI3GRB/GT8lbTMJRMUSScxDk1bOQz8ogl/6Z/7kZGQ0uf1F8/qRqURNLFqo9WeHGPHcbSsajInk5iLLwKMagCUpgA4Fv1IgrsbwyuJY8WWqhjIyLy/tsqvhOu1JYKSWDgKYt+cj4UgbEFlSjq8mvQxkZC4xYgs9R9+P1J+IjoD7QfrPzjIyKP4SngzEjvnp8BECFFzU0RMbh3TbzPnGRkdEEeAnDj7GZ0+KY6k+Ly+UZGQP5/gDIwPs5vBYbzSPhAMgOU84yMiq4KLg7mmvl8TFjw5+ySdcor0jIyIZuERyeAuWkCUCAHymusVzE3T1PUhLnnGRkTwcsXF5C+x1ELIH1SH5SAgsGov4mMjITPydPkr/ALTLIXLSCQljTS50gPEDXUoQSd3FYyMjV+VFF8KGPY5r5fD+IO7dLe7b8afjGoyMz/vxJfnIuxpSXfKHzGrD8UQ49LYphQOP/qEZGRX8zKe5rDfd/XK9feA+lIVrTT63jIyHiUxcDXs1R92mp1+JjcZGQkuR7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8" name="Picture 14" descr="http://wikigrib.ru/img-gribs/lisichka-obyknovennaya/lisichka-obyknovennaya-0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509120"/>
            <a:ext cx="3600400" cy="2348880"/>
          </a:xfrm>
          <a:prstGeom prst="rect">
            <a:avLst/>
          </a:prstGeom>
          <a:noFill/>
        </p:spPr>
      </p:pic>
      <p:pic>
        <p:nvPicPr>
          <p:cNvPr id="6159" name="Picture 15" descr="D:\Школа_анимации\smiley147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869160"/>
            <a:ext cx="1871126" cy="1482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250706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 </a:t>
            </a:r>
            <a:r>
              <a:rPr lang="ru-RU" sz="3200" dirty="0" err="1" smtClean="0"/>
              <a:t>Тренувальна</a:t>
            </a:r>
            <a:r>
              <a:rPr lang="ru-RU" sz="3200" dirty="0" smtClean="0"/>
              <a:t> </a:t>
            </a:r>
            <a:r>
              <a:rPr lang="ru-RU" sz="3200" dirty="0" err="1" smtClean="0"/>
              <a:t>вправа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r>
              <a:rPr lang="ru-RU" sz="3200" i="1" dirty="0" smtClean="0"/>
              <a:t>*</a:t>
            </a:r>
            <a:r>
              <a:rPr lang="ru-RU" sz="3200" i="1" dirty="0" err="1" smtClean="0"/>
              <a:t>Запишіть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речення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визначте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лексичне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зна</a:t>
            </a:r>
            <a:r>
              <a:rPr lang="ru-RU" sz="3200" i="1" dirty="0" smtClean="0"/>
              <a:t> -</a:t>
            </a:r>
            <a:r>
              <a:rPr lang="ru-RU" sz="3200" i="1" dirty="0" err="1" smtClean="0"/>
              <a:t>чення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омонімів</a:t>
            </a:r>
            <a:r>
              <a:rPr lang="ru-RU" sz="3200" i="1" dirty="0" smtClean="0"/>
              <a:t> 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Ще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серпанкова</a:t>
            </a:r>
            <a:r>
              <a:rPr lang="ru-RU" sz="3200" dirty="0" smtClean="0"/>
              <a:t>, </a:t>
            </a:r>
            <a:r>
              <a:rPr lang="ru-RU" sz="3200" dirty="0" err="1" smtClean="0"/>
              <a:t>весняна</a:t>
            </a:r>
            <a:r>
              <a:rPr lang="ru-RU" sz="3200" dirty="0" smtClean="0"/>
              <a:t> крона промокла </a:t>
            </a:r>
            <a:r>
              <a:rPr lang="ru-RU" sz="3200" dirty="0" err="1" smtClean="0"/>
              <a:t>наскрізь</a:t>
            </a:r>
            <a:r>
              <a:rPr lang="ru-RU" sz="3200" dirty="0" smtClean="0"/>
              <a:t>, не </a:t>
            </a:r>
            <a:r>
              <a:rPr lang="ru-RU" sz="3200" dirty="0" err="1" smtClean="0"/>
              <a:t>захищала</a:t>
            </a:r>
            <a:r>
              <a:rPr lang="ru-RU" sz="3200" dirty="0" smtClean="0"/>
              <a:t>... Черевики для ворони </a:t>
            </a:r>
            <a:r>
              <a:rPr lang="ru-RU" sz="3200" dirty="0" err="1" smtClean="0"/>
              <a:t>продаються</a:t>
            </a:r>
            <a:r>
              <a:rPr lang="ru-RU" sz="3200" dirty="0" smtClean="0"/>
              <a:t> за три </a:t>
            </a:r>
            <a:r>
              <a:rPr lang="ru-RU" sz="3200" dirty="0" err="1" smtClean="0"/>
              <a:t>крони</a:t>
            </a:r>
            <a:r>
              <a:rPr lang="ru-RU" sz="3200" dirty="0" smtClean="0"/>
              <a:t>. </a:t>
            </a:r>
            <a:r>
              <a:rPr lang="ru-RU" sz="3200" dirty="0" err="1" smtClean="0"/>
              <a:t>Материнська</a:t>
            </a:r>
            <a:r>
              <a:rPr lang="ru-RU" sz="3200" dirty="0" smtClean="0"/>
              <a:t> добра ласка в </a:t>
            </a:r>
            <a:r>
              <a:rPr lang="ru-RU" sz="3200" dirty="0" err="1" smtClean="0"/>
              <a:t>неї</a:t>
            </a:r>
            <a:r>
              <a:rPr lang="ru-RU" sz="3200" dirty="0" smtClean="0"/>
              <a:t> за </a:t>
            </a:r>
            <a:r>
              <a:rPr lang="ru-RU" sz="3200" dirty="0" err="1" smtClean="0"/>
              <a:t>плечима</a:t>
            </a:r>
            <a:r>
              <a:rPr lang="ru-RU" sz="3200" dirty="0" smtClean="0"/>
              <a:t>. </a:t>
            </a:r>
            <a:r>
              <a:rPr lang="ru-RU" sz="3200" dirty="0" err="1" smtClean="0"/>
              <a:t>Степові</a:t>
            </a:r>
            <a:r>
              <a:rPr lang="ru-RU" sz="3200" dirty="0" smtClean="0"/>
              <a:t> та </a:t>
            </a:r>
            <a:r>
              <a:rPr lang="ru-RU" sz="3200" dirty="0" err="1" smtClean="0"/>
              <a:t>кавказькі</a:t>
            </a:r>
            <a:r>
              <a:rPr lang="ru-RU" sz="3200" dirty="0" smtClean="0"/>
              <a:t> ласки часто </a:t>
            </a:r>
            <a:r>
              <a:rPr lang="ru-RU" sz="3200" dirty="0" err="1" smtClean="0"/>
              <a:t>блідо-рудуваті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на зиму </a:t>
            </a:r>
            <a:r>
              <a:rPr lang="ru-RU" sz="3200" dirty="0" err="1" smtClean="0"/>
              <a:t>біліють</a:t>
            </a:r>
            <a:r>
              <a:rPr lang="ru-RU" sz="3200" dirty="0" smtClean="0"/>
              <a:t> не </a:t>
            </a:r>
            <a:r>
              <a:rPr lang="ru-RU" sz="3200" dirty="0" err="1" smtClean="0"/>
              <a:t>повністю</a:t>
            </a:r>
            <a:r>
              <a:rPr lang="ru-RU" sz="3200" dirty="0" smtClean="0"/>
              <a:t>. </a:t>
            </a:r>
            <a:r>
              <a:rPr lang="ru-RU" sz="3200" dirty="0" err="1" smtClean="0"/>
              <a:t>Маленькі</a:t>
            </a:r>
            <a:r>
              <a:rPr lang="ru-RU" sz="3200" dirty="0" smtClean="0"/>
              <a:t> </a:t>
            </a:r>
            <a:r>
              <a:rPr lang="ru-RU" sz="3200" dirty="0" err="1" smtClean="0"/>
              <a:t>єноти</a:t>
            </a:r>
            <a:r>
              <a:rPr lang="ru-RU" sz="3200" dirty="0" smtClean="0"/>
              <a:t> </a:t>
            </a:r>
            <a:r>
              <a:rPr lang="ru-RU" sz="3200" dirty="0" err="1" smtClean="0"/>
              <a:t>розучують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ноти</a:t>
            </a:r>
            <a:r>
              <a:rPr lang="ru-RU" sz="3200" dirty="0" smtClean="0"/>
              <a:t> - </a:t>
            </a:r>
            <a:r>
              <a:rPr lang="ru-RU" sz="3200" dirty="0" err="1" smtClean="0"/>
              <a:t>музику</a:t>
            </a:r>
            <a:r>
              <a:rPr lang="ru-RU" sz="3200" dirty="0" smtClean="0"/>
              <a:t> </a:t>
            </a:r>
            <a:r>
              <a:rPr lang="ru-RU" sz="3200" dirty="0" err="1" smtClean="0"/>
              <a:t>люблять</a:t>
            </a:r>
            <a:r>
              <a:rPr lang="ru-RU" sz="3200" dirty="0" smtClean="0"/>
              <a:t> </a:t>
            </a:r>
            <a:r>
              <a:rPr lang="ru-RU" sz="3200" dirty="0" err="1" smtClean="0"/>
              <a:t>маленькі</a:t>
            </a:r>
            <a:r>
              <a:rPr lang="ru-RU" sz="3200" dirty="0" smtClean="0"/>
              <a:t> </a:t>
            </a:r>
            <a:r>
              <a:rPr lang="ru-RU" sz="3200" dirty="0" err="1" smtClean="0"/>
              <a:t>єноти</a:t>
            </a:r>
            <a:r>
              <a:rPr lang="ru-RU" sz="3200" dirty="0" smtClean="0"/>
              <a:t>.  При </a:t>
            </a:r>
            <a:r>
              <a:rPr lang="ru-RU" sz="3200" dirty="0" err="1" smtClean="0"/>
              <a:t>напи</a:t>
            </a:r>
            <a:r>
              <a:rPr lang="ru-RU" sz="3200" dirty="0" smtClean="0"/>
              <a:t>- </a:t>
            </a:r>
            <a:r>
              <a:rPr lang="ru-RU" sz="3200" dirty="0" err="1" smtClean="0"/>
              <a:t>санні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ноти</a:t>
            </a:r>
            <a:r>
              <a:rPr lang="ru-RU" sz="3200" dirty="0" smtClean="0"/>
              <a:t> </a:t>
            </a:r>
            <a:r>
              <a:rPr lang="ru-RU" sz="3200" dirty="0" err="1" smtClean="0"/>
              <a:t>дипломати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користуються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традицією</a:t>
            </a:r>
            <a:r>
              <a:rPr lang="ru-RU" sz="3200" dirty="0" smtClean="0"/>
              <a:t> та </a:t>
            </a:r>
            <a:r>
              <a:rPr lang="ru-RU" sz="3200" dirty="0" err="1" smtClean="0"/>
              <a:t>існуючою</a:t>
            </a:r>
            <a:r>
              <a:rPr lang="ru-RU" sz="3200" dirty="0" smtClean="0"/>
              <a:t> практикою.  Держи </a:t>
            </a:r>
            <a:r>
              <a:rPr lang="ru-RU" sz="3200" dirty="0" err="1" smtClean="0"/>
              <a:t>язик</a:t>
            </a:r>
            <a:r>
              <a:rPr lang="ru-RU" sz="3200" dirty="0" smtClean="0"/>
              <a:t> за </a:t>
            </a:r>
            <a:r>
              <a:rPr lang="ru-RU" sz="3200" dirty="0" smtClean="0"/>
              <a:t>зубами</a:t>
            </a:r>
            <a:r>
              <a:rPr lang="ru-RU" sz="3200" dirty="0" smtClean="0"/>
              <a:t>. </a:t>
            </a:r>
            <a:r>
              <a:rPr lang="ru-RU" sz="3200" dirty="0" err="1" smtClean="0"/>
              <a:t>Язик</a:t>
            </a:r>
            <a:r>
              <a:rPr lang="ru-RU" sz="3200" dirty="0" smtClean="0"/>
              <a:t> до </a:t>
            </a:r>
            <a:r>
              <a:rPr lang="ru-RU" sz="3200" dirty="0" err="1" smtClean="0"/>
              <a:t>Києва</a:t>
            </a:r>
            <a:r>
              <a:rPr lang="ru-RU" sz="3200" dirty="0" smtClean="0"/>
              <a:t> </a:t>
            </a:r>
            <a:r>
              <a:rPr lang="ru-RU" sz="3200" dirty="0" err="1" smtClean="0"/>
              <a:t>доведе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76064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V</a:t>
            </a:r>
            <a:r>
              <a:rPr lang="uk-UA" sz="3200" dirty="0" smtClean="0"/>
              <a:t>. </a:t>
            </a:r>
            <a:r>
              <a:rPr lang="ru-RU" sz="3200" dirty="0" err="1" smtClean="0"/>
              <a:t>Підсумок</a:t>
            </a:r>
            <a:r>
              <a:rPr lang="ru-RU" sz="3200" dirty="0" smtClean="0"/>
              <a:t> </a:t>
            </a:r>
            <a:r>
              <a:rPr lang="ru-RU" sz="3200" dirty="0" smtClean="0"/>
              <a:t>уроку</a:t>
            </a:r>
            <a:br>
              <a:rPr lang="ru-RU" sz="3200" dirty="0" smtClean="0"/>
            </a:br>
            <a:r>
              <a:rPr lang="ru-RU" sz="3200" dirty="0" err="1" smtClean="0"/>
              <a:t>Заключна</a:t>
            </a:r>
            <a:r>
              <a:rPr lang="ru-RU" sz="3200" dirty="0" smtClean="0"/>
              <a:t> </a:t>
            </a:r>
            <a:r>
              <a:rPr lang="ru-RU" sz="3200" dirty="0" err="1" smtClean="0"/>
              <a:t>бесіда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-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групи</a:t>
            </a:r>
            <a:r>
              <a:rPr lang="ru-RU" sz="3200" dirty="0" smtClean="0"/>
              <a:t> </a:t>
            </a:r>
            <a:r>
              <a:rPr lang="ru-RU" sz="3200" dirty="0" err="1" smtClean="0"/>
              <a:t>слів</a:t>
            </a:r>
            <a:r>
              <a:rPr lang="ru-RU" sz="3200" dirty="0" smtClean="0"/>
              <a:t> за </a:t>
            </a:r>
            <a:r>
              <a:rPr lang="ru-RU" sz="3200" dirty="0" err="1" smtClean="0"/>
              <a:t>значенням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ви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знаєте</a:t>
            </a:r>
            <a:r>
              <a:rPr lang="ru-RU" sz="3200" dirty="0" smtClean="0"/>
              <a:t>? </a:t>
            </a:r>
            <a:br>
              <a:rPr lang="ru-RU" sz="3200" dirty="0" smtClean="0"/>
            </a:br>
            <a:r>
              <a:rPr lang="ru-RU" sz="3200" dirty="0" smtClean="0"/>
              <a:t> -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таке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синоніми</a:t>
            </a:r>
            <a:r>
              <a:rPr lang="ru-RU" sz="3200" dirty="0" smtClean="0"/>
              <a:t>? </a:t>
            </a:r>
            <a:r>
              <a:rPr lang="ru-RU" sz="3200" dirty="0" err="1" smtClean="0"/>
              <a:t>синонімічний</a:t>
            </a:r>
            <a:r>
              <a:rPr lang="ru-RU" sz="3200" dirty="0" smtClean="0"/>
              <a:t> ряд?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err="1" smtClean="0"/>
              <a:t>Наведіть</a:t>
            </a:r>
            <a:r>
              <a:rPr lang="ru-RU" sz="3200" dirty="0" smtClean="0"/>
              <a:t> приклад </a:t>
            </a:r>
            <a:r>
              <a:rPr lang="ru-RU" sz="3200" dirty="0" err="1" smtClean="0"/>
              <a:t>синонімічного</a:t>
            </a:r>
            <a:r>
              <a:rPr lang="ru-RU" sz="3200" dirty="0" smtClean="0"/>
              <a:t> ряду, </a:t>
            </a:r>
            <a:br>
              <a:rPr lang="ru-RU" sz="3200" dirty="0" smtClean="0"/>
            </a:br>
            <a:r>
              <a:rPr lang="ru-RU" sz="3200" dirty="0" smtClean="0"/>
              <a:t> -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слова </a:t>
            </a:r>
            <a:r>
              <a:rPr lang="ru-RU" sz="3200" dirty="0" err="1" smtClean="0"/>
              <a:t>називаються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антонімами</a:t>
            </a:r>
            <a:r>
              <a:rPr lang="ru-RU" sz="3200" dirty="0" smtClean="0"/>
              <a:t>? </a:t>
            </a:r>
            <a:br>
              <a:rPr lang="ru-RU" sz="3200" dirty="0" smtClean="0"/>
            </a:br>
            <a:r>
              <a:rPr lang="ru-RU" sz="3200" dirty="0" err="1" smtClean="0"/>
              <a:t>Наведіть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приклади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r>
              <a:rPr lang="ru-RU" sz="3200" dirty="0" smtClean="0"/>
              <a:t> -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таке</a:t>
            </a:r>
            <a:r>
              <a:rPr lang="ru-RU" sz="3200" dirty="0" smtClean="0"/>
              <a:t> </a:t>
            </a:r>
            <a:r>
              <a:rPr lang="ru-RU" sz="3200" dirty="0" err="1" smtClean="0"/>
              <a:t>омоніми</a:t>
            </a:r>
            <a:r>
              <a:rPr lang="ru-RU" sz="3200" dirty="0" smtClean="0"/>
              <a:t>? </a:t>
            </a:r>
            <a:r>
              <a:rPr lang="ru-RU" sz="3200" dirty="0" err="1" smtClean="0"/>
              <a:t>Наведіть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приклади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en-US" sz="3200" dirty="0" smtClean="0"/>
              <a:t>V</a:t>
            </a:r>
            <a:r>
              <a:rPr lang="uk-UA" sz="3200" dirty="0" smtClean="0"/>
              <a:t>І. Оцінювання навчальних досягнень.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V</a:t>
            </a:r>
            <a:r>
              <a:rPr lang="uk-UA" sz="3200" dirty="0" smtClean="0"/>
              <a:t>ІІ. Домашнє завдання.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034682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Тема. </a:t>
            </a:r>
            <a:r>
              <a:rPr lang="ru-RU" sz="3200" dirty="0" err="1" smtClean="0"/>
              <a:t>Використання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синонімів</a:t>
            </a:r>
            <a:r>
              <a:rPr lang="ru-RU" sz="3200" dirty="0" smtClean="0"/>
              <a:t>, </a:t>
            </a:r>
            <a:r>
              <a:rPr lang="ru-RU" sz="3200" dirty="0" err="1" smtClean="0"/>
              <a:t>антонімів</a:t>
            </a:r>
            <a:r>
              <a:rPr lang="ru-RU" sz="3200" dirty="0" smtClean="0"/>
              <a:t>, </a:t>
            </a:r>
            <a:br>
              <a:rPr lang="ru-RU" sz="3200" dirty="0" smtClean="0"/>
            </a:br>
            <a:r>
              <a:rPr lang="ru-RU" sz="3200" dirty="0" err="1" smtClean="0"/>
              <a:t>омонімів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мовленні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r>
              <a:rPr lang="ru-RU" sz="3200" dirty="0" smtClean="0"/>
              <a:t>Мета:  </a:t>
            </a:r>
            <a:r>
              <a:rPr lang="ru-RU" sz="3200" dirty="0" err="1" smtClean="0"/>
              <a:t>поглибити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знання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учнів</a:t>
            </a:r>
            <a:r>
              <a:rPr lang="ru-RU" sz="3200" dirty="0" smtClean="0"/>
              <a:t> </a:t>
            </a:r>
            <a:r>
              <a:rPr lang="ru-RU" sz="3200" dirty="0" err="1" smtClean="0"/>
              <a:t>щодо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</a:t>
            </a:r>
            <a:r>
              <a:rPr lang="ru-RU" sz="3200" dirty="0" smtClean="0"/>
              <a:t>- </a:t>
            </a:r>
            <a:r>
              <a:rPr lang="ru-RU" sz="3200" dirty="0" err="1" smtClean="0"/>
              <a:t>стання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синонімів</a:t>
            </a:r>
            <a:r>
              <a:rPr lang="ru-RU" sz="3200" dirty="0" smtClean="0"/>
              <a:t>, </a:t>
            </a:r>
            <a:r>
              <a:rPr lang="ru-RU" sz="3200" dirty="0" err="1" smtClean="0"/>
              <a:t>антонімів</a:t>
            </a:r>
            <a:r>
              <a:rPr lang="ru-RU" sz="3200" dirty="0" smtClean="0"/>
              <a:t>, </a:t>
            </a:r>
            <a:r>
              <a:rPr lang="ru-RU" sz="3200" dirty="0" err="1" smtClean="0"/>
              <a:t>омонімів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мовленні</a:t>
            </a:r>
            <a:r>
              <a:rPr lang="ru-RU" sz="3200" dirty="0" smtClean="0"/>
              <a:t>;  </a:t>
            </a:r>
            <a:r>
              <a:rPr lang="ru-RU" sz="3200" dirty="0" err="1" smtClean="0"/>
              <a:t>формувати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загальнопізнавальні</a:t>
            </a:r>
            <a:r>
              <a:rPr lang="ru-RU" sz="3200" dirty="0" smtClean="0"/>
              <a:t> </a:t>
            </a:r>
            <a:r>
              <a:rPr lang="ru-RU" sz="3200" dirty="0" err="1" smtClean="0"/>
              <a:t>вміння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пояснювати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значення</a:t>
            </a:r>
            <a:r>
              <a:rPr lang="ru-RU" sz="3200" dirty="0" smtClean="0"/>
              <a:t> у </a:t>
            </a:r>
            <a:r>
              <a:rPr lang="ru-RU" sz="3200" dirty="0" err="1" smtClean="0"/>
              <a:t>мовленні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омонімів</a:t>
            </a:r>
            <a:r>
              <a:rPr lang="ru-RU" sz="3200" dirty="0" smtClean="0"/>
              <a:t>, </a:t>
            </a:r>
            <a:r>
              <a:rPr lang="ru-RU" sz="3200" dirty="0" err="1" smtClean="0"/>
              <a:t>антонімів</a:t>
            </a:r>
            <a:r>
              <a:rPr lang="ru-RU" sz="3200" dirty="0" smtClean="0"/>
              <a:t>; правильно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доречно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використовувати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в </a:t>
            </a:r>
            <a:r>
              <a:rPr lang="ru-RU" sz="3200" dirty="0" err="1" smtClean="0"/>
              <a:t>усному</a:t>
            </a:r>
            <a:r>
              <a:rPr lang="ru-RU" sz="3200" dirty="0" smtClean="0"/>
              <a:t> та </a:t>
            </a:r>
            <a:r>
              <a:rPr lang="ru-RU" sz="3200" dirty="0" err="1" smtClean="0"/>
              <a:t>писемному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монологічному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та</a:t>
            </a:r>
            <a:r>
              <a:rPr lang="ru-RU" sz="3200" dirty="0" smtClean="0"/>
              <a:t> </a:t>
            </a:r>
            <a:r>
              <a:rPr lang="ru-RU" sz="3200" dirty="0" err="1" smtClean="0"/>
              <a:t>діалогічному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мовленні</a:t>
            </a:r>
            <a:r>
              <a:rPr lang="ru-RU" sz="3200" dirty="0" smtClean="0"/>
              <a:t>; за </a:t>
            </a:r>
            <a:r>
              <a:rPr lang="ru-RU" sz="3200" dirty="0" err="1" smtClean="0"/>
              <a:t>допомогою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мовленнєво</a:t>
            </a:r>
            <a:r>
              <a:rPr lang="ru-RU" sz="3200" dirty="0" smtClean="0"/>
              <a:t> -</a:t>
            </a:r>
            <a:r>
              <a:rPr lang="ru-RU" sz="3200" dirty="0" err="1" smtClean="0"/>
              <a:t>комунікативного</a:t>
            </a:r>
            <a:r>
              <a:rPr lang="ru-RU" sz="3200" dirty="0" smtClean="0"/>
              <a:t> дидактичного </a:t>
            </a:r>
            <a:r>
              <a:rPr lang="ru-RU" sz="3200" dirty="0" err="1" smtClean="0"/>
              <a:t>матеріалу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любов</a:t>
            </a:r>
            <a:r>
              <a:rPr lang="ru-RU" sz="3200" dirty="0" smtClean="0"/>
              <a:t> до </a:t>
            </a:r>
            <a:r>
              <a:rPr lang="ru-RU" sz="3200" dirty="0" err="1" smtClean="0"/>
              <a:t>природи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pPr algn="l"/>
            <a:r>
              <a:rPr lang="ru-RU" sz="3200" dirty="0" err="1" smtClean="0"/>
              <a:t>Внутрішньопредметні</a:t>
            </a:r>
            <a:r>
              <a:rPr lang="ru-RU" sz="3200" dirty="0" smtClean="0"/>
              <a:t> </a:t>
            </a:r>
            <a:r>
              <a:rPr lang="ru-RU" sz="3200" dirty="0" err="1" smtClean="0"/>
              <a:t>зв’язки</a:t>
            </a:r>
            <a:r>
              <a:rPr lang="ru-RU" sz="3200" dirty="0" smtClean="0"/>
              <a:t>: </a:t>
            </a:r>
            <a:br>
              <a:rPr lang="ru-RU" sz="3200" dirty="0" smtClean="0"/>
            </a:br>
            <a:r>
              <a:rPr lang="ru-RU" sz="3200" dirty="0" smtClean="0"/>
              <a:t>Культура </a:t>
            </a:r>
            <a:r>
              <a:rPr lang="ru-RU" sz="3200" dirty="0" err="1" smtClean="0"/>
              <a:t>мовлення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стилістика</a:t>
            </a:r>
            <a:r>
              <a:rPr lang="ru-RU" sz="3200" dirty="0" smtClean="0"/>
              <a:t>:  </a:t>
            </a:r>
            <a:r>
              <a:rPr lang="ru-RU" sz="3200" dirty="0" err="1" smtClean="0"/>
              <a:t>уживання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слів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відповідно</a:t>
            </a:r>
            <a:r>
              <a:rPr lang="ru-RU" sz="3200" dirty="0" smtClean="0"/>
              <a:t> до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значення</a:t>
            </a:r>
            <a:r>
              <a:rPr lang="ru-RU" sz="3200" dirty="0" smtClean="0"/>
              <a:t>; </a:t>
            </a:r>
            <a:r>
              <a:rPr lang="ru-RU" sz="3200" dirty="0" err="1" smtClean="0"/>
              <a:t>доречне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слів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переносним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значенням</a:t>
            </a:r>
            <a:r>
              <a:rPr lang="ru-RU" sz="3200" dirty="0" smtClean="0"/>
              <a:t>, </a:t>
            </a:r>
            <a:r>
              <a:rPr lang="ru-RU" sz="3200" dirty="0" err="1" smtClean="0"/>
              <a:t>стилістично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забарвлених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слів</a:t>
            </a:r>
            <a:r>
              <a:rPr lang="ru-RU" sz="3200" dirty="0" smtClean="0"/>
              <a:t>, </a:t>
            </a:r>
            <a:r>
              <a:rPr lang="ru-RU" sz="3200" dirty="0" err="1" smtClean="0"/>
              <a:t>лексичних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повторів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синонімів</a:t>
            </a:r>
            <a:r>
              <a:rPr lang="ru-RU" sz="3200" dirty="0" smtClean="0"/>
              <a:t> як </a:t>
            </a:r>
            <a:r>
              <a:rPr lang="ru-RU" sz="3200" dirty="0" err="1" smtClean="0"/>
              <a:t>засобу</a:t>
            </a:r>
            <a:r>
              <a:rPr lang="ru-RU" sz="3200" dirty="0" smtClean="0"/>
              <a:t> </a:t>
            </a:r>
            <a:r>
              <a:rPr lang="ru-RU" sz="3200" dirty="0" err="1" smtClean="0"/>
              <a:t>зв’язку</a:t>
            </a:r>
            <a:r>
              <a:rPr lang="ru-RU" sz="3200" dirty="0" smtClean="0"/>
              <a:t> </a:t>
            </a:r>
            <a:r>
              <a:rPr lang="ru-RU" sz="3200" dirty="0" err="1" smtClean="0"/>
              <a:t>речень</a:t>
            </a:r>
            <a:r>
              <a:rPr lang="ru-RU" sz="3200" dirty="0" smtClean="0"/>
              <a:t> у </a:t>
            </a:r>
            <a:r>
              <a:rPr lang="ru-RU" sz="3200" dirty="0" err="1" smtClean="0"/>
              <a:t>тексті</a:t>
            </a:r>
            <a:r>
              <a:rPr lang="ru-RU" sz="3200" dirty="0" smtClean="0"/>
              <a:t>, а </a:t>
            </a:r>
            <a:r>
              <a:rPr lang="ru-RU" sz="3200" dirty="0" err="1" smtClean="0"/>
              <a:t>також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синонімів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уникнення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невиправданих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повторів</a:t>
            </a:r>
            <a:r>
              <a:rPr lang="ru-RU" sz="3200" dirty="0" smtClean="0"/>
              <a:t> </a:t>
            </a:r>
            <a:r>
              <a:rPr lang="ru-RU" sz="3200" dirty="0" err="1" smtClean="0"/>
              <a:t>слів</a:t>
            </a:r>
            <a:r>
              <a:rPr lang="ru-RU" sz="3200" dirty="0" smtClean="0"/>
              <a:t>; </a:t>
            </a:r>
            <a:r>
              <a:rPr lang="ru-RU" sz="3200" dirty="0" err="1" smtClean="0"/>
              <a:t>засвоєння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err="1" smtClean="0"/>
              <a:t>складних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випадків</a:t>
            </a:r>
            <a:r>
              <a:rPr lang="ru-RU" sz="3200" dirty="0" smtClean="0"/>
              <a:t> </a:t>
            </a:r>
            <a:r>
              <a:rPr lang="ru-RU" sz="3200" dirty="0" err="1" smtClean="0"/>
              <a:t>слововживання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Тип уроку:  урок </a:t>
            </a:r>
            <a:r>
              <a:rPr lang="ru-RU" sz="3200" dirty="0" err="1" smtClean="0"/>
              <a:t>формування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практичних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умінь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навичок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I. </a:t>
            </a:r>
            <a:r>
              <a:rPr lang="ru-RU" sz="3200" dirty="0" err="1" smtClean="0"/>
              <a:t>Організаційний</a:t>
            </a:r>
            <a:r>
              <a:rPr lang="ru-RU" sz="3200" dirty="0" smtClean="0"/>
              <a:t> момент</a:t>
            </a:r>
            <a:br>
              <a:rPr lang="ru-RU" sz="3200" dirty="0" smtClean="0"/>
            </a:br>
            <a:r>
              <a:rPr lang="en-US" sz="3200" dirty="0" smtClean="0"/>
              <a:t>II. </a:t>
            </a:r>
            <a:r>
              <a:rPr lang="ru-RU" sz="3200" dirty="0" err="1" smtClean="0"/>
              <a:t>Перевірка</a:t>
            </a:r>
            <a:r>
              <a:rPr lang="ru-RU" sz="3200" dirty="0" smtClean="0"/>
              <a:t> </a:t>
            </a:r>
            <a:r>
              <a:rPr lang="ru-RU" sz="3200" dirty="0" err="1" smtClean="0"/>
              <a:t>домашнього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завдання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en-US" sz="3200" dirty="0" smtClean="0"/>
              <a:t>I</a:t>
            </a:r>
            <a:r>
              <a:rPr lang="ru-RU" sz="3200" dirty="0" smtClean="0"/>
              <a:t>ІІ. </a:t>
            </a:r>
            <a:r>
              <a:rPr lang="ru-RU" sz="3200" dirty="0" err="1" smtClean="0"/>
              <a:t>Повідомлення</a:t>
            </a:r>
            <a:r>
              <a:rPr lang="ru-RU" sz="3200" dirty="0" smtClean="0"/>
              <a:t> теми, мети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завдань</a:t>
            </a:r>
            <a:r>
              <a:rPr lang="ru-RU" sz="3200" dirty="0" smtClean="0"/>
              <a:t> уроку. </a:t>
            </a:r>
            <a:br>
              <a:rPr lang="ru-RU" sz="3200" dirty="0" smtClean="0"/>
            </a:b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i="1" dirty="0" smtClean="0"/>
              <a:t>               </a:t>
            </a:r>
            <a:r>
              <a:rPr lang="ru-RU" sz="3200" b="1" i="1" dirty="0" smtClean="0"/>
              <a:t>    </a:t>
            </a:r>
            <a:r>
              <a:rPr lang="ru-RU" sz="3200" b="1" i="1" dirty="0" err="1" smtClean="0"/>
              <a:t>Хто</a:t>
            </a:r>
            <a:r>
              <a:rPr lang="ru-RU" sz="3200" b="1" i="1" dirty="0" smtClean="0"/>
              <a:t> </a:t>
            </a:r>
            <a:r>
              <a:rPr lang="ru-RU" sz="3200" b="1" i="1" dirty="0" smtClean="0"/>
              <a:t>любить </a:t>
            </a:r>
            <a:r>
              <a:rPr lang="ru-RU" sz="3200" b="1" i="1" dirty="0" err="1" smtClean="0"/>
              <a:t>квіти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оберігає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їх</a:t>
            </a:r>
            <a:r>
              <a:rPr lang="ru-RU" sz="3200" b="1" i="1" dirty="0" smtClean="0"/>
              <a:t> — </a:t>
            </a:r>
            <a:br>
              <a:rPr lang="ru-RU" sz="3200" b="1" i="1" dirty="0" smtClean="0"/>
            </a:br>
            <a:r>
              <a:rPr lang="ru-RU" sz="3200" b="1" i="1" dirty="0" smtClean="0"/>
              <a:t>               </a:t>
            </a:r>
            <a:r>
              <a:rPr lang="ru-RU" sz="3200" b="1" i="1" dirty="0" smtClean="0"/>
              <a:t>             </a:t>
            </a:r>
            <a:r>
              <a:rPr lang="ru-RU" sz="3200" b="1" i="1" dirty="0" err="1" smtClean="0"/>
              <a:t>Примножує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своє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щастя</a:t>
            </a:r>
            <a:r>
              <a:rPr lang="ru-RU" sz="3200" b="1" i="1" dirty="0" smtClean="0"/>
              <a:t> </a:t>
            </a:r>
            <a:br>
              <a:rPr lang="ru-RU" sz="3200" b="1" i="1" dirty="0" smtClean="0"/>
            </a:br>
            <a:r>
              <a:rPr lang="ru-RU" sz="3200" b="1" i="1" dirty="0" smtClean="0"/>
              <a:t>               </a:t>
            </a:r>
            <a:r>
              <a:rPr lang="ru-RU" sz="3200" b="1" i="1" dirty="0" smtClean="0"/>
              <a:t>            </a:t>
            </a:r>
            <a:r>
              <a:rPr lang="ru-RU" sz="3200" b="1" i="1" dirty="0" err="1" smtClean="0"/>
              <a:t>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матиме</a:t>
            </a:r>
            <a:r>
              <a:rPr lang="ru-RU" sz="3200" b="1" i="1" dirty="0" smtClean="0"/>
              <a:t> блаженство.</a:t>
            </a:r>
            <a:br>
              <a:rPr lang="ru-RU" sz="3200" b="1" i="1" dirty="0" smtClean="0"/>
            </a:br>
            <a:r>
              <a:rPr lang="ru-RU" sz="3200" b="1" i="1" dirty="0" smtClean="0"/>
              <a:t>                                              </a:t>
            </a:r>
            <a:r>
              <a:rPr lang="ru-RU" sz="3200" b="1" i="1" dirty="0" smtClean="0"/>
              <a:t>  М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Золотницький</a:t>
            </a:r>
            <a:endParaRPr lang="ru-RU" sz="3200" b="1" i="1" dirty="0"/>
          </a:p>
        </p:txBody>
      </p:sp>
      <p:pic>
        <p:nvPicPr>
          <p:cNvPr id="1028" name="Picture 4" descr="D:\Школа_анимации\22ac5f5f1e0ed470557c708f8ba5785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15322">
            <a:off x="221301" y="3643258"/>
            <a:ext cx="2333667" cy="3300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І</a:t>
            </a:r>
            <a:r>
              <a:rPr lang="en-US" sz="3200" dirty="0" smtClean="0"/>
              <a:t>V. </a:t>
            </a:r>
            <a:r>
              <a:rPr lang="ru-RU" sz="3200" dirty="0" err="1" smtClean="0"/>
              <a:t>Актуалізація</a:t>
            </a:r>
            <a:r>
              <a:rPr lang="ru-RU" sz="3200" dirty="0" smtClean="0"/>
              <a:t> </a:t>
            </a:r>
            <a:r>
              <a:rPr lang="ru-RU" sz="3200" dirty="0" err="1" smtClean="0"/>
              <a:t>опорних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знань</a:t>
            </a:r>
            <a:r>
              <a:rPr lang="ru-RU" sz="3200" dirty="0" smtClean="0"/>
              <a:t>, </a:t>
            </a:r>
            <a:r>
              <a:rPr lang="ru-RU" sz="3200" dirty="0" err="1" smtClean="0"/>
              <a:t>умінь</a:t>
            </a:r>
            <a:r>
              <a:rPr lang="ru-RU" sz="3200" dirty="0" smtClean="0"/>
              <a:t> </a:t>
            </a:r>
            <a:r>
              <a:rPr lang="ru-RU" sz="3200" dirty="0" smtClean="0"/>
              <a:t>                                                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навичок</a:t>
            </a:r>
            <a:r>
              <a:rPr lang="ru-RU" sz="3200" dirty="0" smtClean="0"/>
              <a:t> 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Бесіда</a:t>
            </a:r>
            <a:r>
              <a:rPr lang="ru-RU" sz="3200" dirty="0" smtClean="0"/>
              <a:t> за </a:t>
            </a:r>
            <a:r>
              <a:rPr lang="ru-RU" sz="3200" dirty="0" err="1" smtClean="0"/>
              <a:t>питаннями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</a:t>
            </a:r>
            <a:r>
              <a:rPr lang="ru-RU" sz="3200" dirty="0" smtClean="0"/>
              <a:t>.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слова </a:t>
            </a:r>
            <a:r>
              <a:rPr lang="ru-RU" sz="3200" dirty="0" err="1" smtClean="0"/>
              <a:t>називаються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синонімами</a:t>
            </a:r>
            <a:r>
              <a:rPr lang="ru-RU" sz="3200" dirty="0" smtClean="0"/>
              <a:t>?</a:t>
            </a:r>
            <a:br>
              <a:rPr lang="ru-RU" sz="3200" dirty="0" smtClean="0"/>
            </a:br>
            <a:r>
              <a:rPr lang="ru-RU" sz="3200" dirty="0" smtClean="0"/>
              <a:t>2.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слова </a:t>
            </a:r>
            <a:r>
              <a:rPr lang="ru-RU" sz="3200" dirty="0" err="1" smtClean="0"/>
              <a:t>називаються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антонімами</a:t>
            </a:r>
            <a:r>
              <a:rPr lang="ru-RU" sz="3200" dirty="0" smtClean="0"/>
              <a:t>?</a:t>
            </a:r>
            <a:br>
              <a:rPr lang="ru-RU" sz="3200" dirty="0" smtClean="0"/>
            </a:br>
            <a:r>
              <a:rPr lang="ru-RU" sz="3200" dirty="0" smtClean="0"/>
              <a:t>3.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слова </a:t>
            </a:r>
            <a:r>
              <a:rPr lang="ru-RU" sz="3200" dirty="0" err="1" smtClean="0"/>
              <a:t>називаються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омонімами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pic>
        <p:nvPicPr>
          <p:cNvPr id="3074" name="Picture 2" descr="D:\Школа_анимации\dumy-7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76672"/>
            <a:ext cx="1256332" cy="1256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612068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err="1" smtClean="0"/>
              <a:t>Синоніми</a:t>
            </a:r>
            <a:r>
              <a:rPr lang="ru-RU" sz="3200" b="1" dirty="0" smtClean="0"/>
              <a:t> </a:t>
            </a:r>
            <a:r>
              <a:rPr lang="ru-RU" sz="3200" dirty="0" smtClean="0"/>
              <a:t>— слова </a:t>
            </a:r>
            <a:r>
              <a:rPr lang="ru-RU" sz="3200" dirty="0" err="1" smtClean="0"/>
              <a:t>різні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звучанням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однакові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близькі</a:t>
            </a:r>
            <a:r>
              <a:rPr lang="ru-RU" sz="3200" dirty="0" smtClean="0"/>
              <a:t> </a:t>
            </a:r>
            <a:r>
              <a:rPr lang="ru-RU" sz="3200" dirty="0" err="1" smtClean="0"/>
              <a:t>за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значенням</a:t>
            </a:r>
            <a:r>
              <a:rPr lang="ru-RU" sz="3200" dirty="0" smtClean="0"/>
              <a:t>: </a:t>
            </a:r>
            <a:r>
              <a:rPr lang="ru-RU" sz="3200" dirty="0" err="1" smtClean="0"/>
              <a:t>лелека</a:t>
            </a:r>
            <a:r>
              <a:rPr lang="ru-RU" sz="3200" dirty="0" smtClean="0"/>
              <a:t>, </a:t>
            </a:r>
            <a:r>
              <a:rPr lang="ru-RU" sz="3200" dirty="0" err="1" smtClean="0"/>
              <a:t>чорногуз</a:t>
            </a:r>
            <a:r>
              <a:rPr lang="ru-RU" sz="3200" dirty="0" smtClean="0"/>
              <a:t>, </a:t>
            </a:r>
            <a:r>
              <a:rPr lang="ru-RU" sz="3200" dirty="0" err="1" smtClean="0"/>
              <a:t>бусол</a:t>
            </a:r>
            <a:r>
              <a:rPr lang="ru-RU" sz="3200" dirty="0" smtClean="0"/>
              <a:t>, </a:t>
            </a:r>
            <a:r>
              <a:rPr lang="ru-RU" sz="3200" dirty="0" err="1" smtClean="0"/>
              <a:t>бузько</a:t>
            </a:r>
            <a:r>
              <a:rPr lang="ru-RU" sz="3200" dirty="0" smtClean="0"/>
              <a:t>. Два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кілька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синонімів</a:t>
            </a:r>
            <a:r>
              <a:rPr lang="ru-RU" sz="3200" dirty="0" smtClean="0"/>
              <a:t> </a:t>
            </a:r>
            <a:r>
              <a:rPr lang="ru-RU" sz="3200" dirty="0" err="1" smtClean="0"/>
              <a:t>утворюють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синонімічний</a:t>
            </a:r>
            <a:r>
              <a:rPr lang="ru-RU" sz="3200" dirty="0" smtClean="0"/>
              <a:t> ряд. </a:t>
            </a:r>
            <a:r>
              <a:rPr lang="ru-RU" sz="3200" dirty="0" err="1" smtClean="0"/>
              <a:t>Синоніми</a:t>
            </a:r>
            <a:r>
              <a:rPr lang="ru-RU" sz="3200" dirty="0" smtClean="0"/>
              <a:t> </a:t>
            </a:r>
            <a:r>
              <a:rPr lang="ru-RU" sz="3200" dirty="0" err="1" smtClean="0"/>
              <a:t>допомагають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точніше</a:t>
            </a:r>
            <a:r>
              <a:rPr lang="ru-RU" sz="3200" dirty="0" smtClean="0"/>
              <a:t> </a:t>
            </a:r>
            <a:r>
              <a:rPr lang="ru-RU" sz="3200" dirty="0" err="1" smtClean="0"/>
              <a:t>висловити</a:t>
            </a:r>
            <a:r>
              <a:rPr lang="ru-RU" sz="3200" dirty="0" smtClean="0"/>
              <a:t> думку, </a:t>
            </a:r>
            <a:r>
              <a:rPr lang="ru-RU" sz="3200" dirty="0" err="1" smtClean="0"/>
              <a:t>уникнути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повторення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однакових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співзвучних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слів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err="1" smtClean="0"/>
              <a:t>Омоніми</a:t>
            </a:r>
            <a:r>
              <a:rPr lang="ru-RU" sz="3200" b="1" dirty="0" smtClean="0"/>
              <a:t> </a:t>
            </a:r>
            <a:r>
              <a:rPr lang="ru-RU" sz="3200" dirty="0" smtClean="0"/>
              <a:t>— слова, </a:t>
            </a:r>
            <a:r>
              <a:rPr lang="ru-RU" sz="3200" dirty="0" err="1" smtClean="0"/>
              <a:t>однакові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звучанням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різні</a:t>
            </a:r>
            <a:r>
              <a:rPr lang="ru-RU" sz="3200" dirty="0" smtClean="0"/>
              <a:t> </a:t>
            </a:r>
            <a:r>
              <a:rPr lang="ru-RU" sz="3200" dirty="0" err="1" smtClean="0"/>
              <a:t>за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значенням</a:t>
            </a:r>
            <a:r>
              <a:rPr lang="ru-RU" sz="3200" dirty="0" smtClean="0"/>
              <a:t>: лава — вид </a:t>
            </a:r>
            <a:r>
              <a:rPr lang="ru-RU" sz="3200" dirty="0" err="1" smtClean="0"/>
              <a:t>меблів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сидіння</a:t>
            </a:r>
            <a:r>
              <a:rPr lang="ru-RU" sz="3200" dirty="0" smtClean="0"/>
              <a:t>; лава — </a:t>
            </a:r>
            <a:r>
              <a:rPr lang="ru-RU" sz="3200" dirty="0" err="1" smtClean="0"/>
              <a:t>бойовий</a:t>
            </a:r>
            <a:r>
              <a:rPr lang="ru-RU" sz="3200" dirty="0" smtClean="0"/>
              <a:t> порядок; лава — </a:t>
            </a:r>
            <a:r>
              <a:rPr lang="ru-RU" sz="3200" dirty="0" err="1" smtClean="0"/>
              <a:t>розплавлена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маса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витікає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вулкана.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err="1" smtClean="0"/>
              <a:t>Омофони</a:t>
            </a:r>
            <a:r>
              <a:rPr lang="ru-RU" sz="3200" b="1" dirty="0" smtClean="0"/>
              <a:t> </a:t>
            </a:r>
            <a:r>
              <a:rPr lang="ru-RU" sz="3200" dirty="0" smtClean="0"/>
              <a:t>— слова,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однаково</a:t>
            </a:r>
            <a:r>
              <a:rPr lang="ru-RU" sz="3200" dirty="0" smtClean="0"/>
              <a:t> звучать,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мають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різне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написання</a:t>
            </a:r>
            <a:r>
              <a:rPr lang="ru-RU" sz="3200" dirty="0" smtClean="0"/>
              <a:t>: </a:t>
            </a:r>
            <a:r>
              <a:rPr lang="ru-RU" sz="3200" dirty="0" err="1" smtClean="0"/>
              <a:t>Юпітер</a:t>
            </a:r>
            <a:r>
              <a:rPr lang="ru-RU" sz="3200" dirty="0" smtClean="0"/>
              <a:t> — </a:t>
            </a:r>
            <a:r>
              <a:rPr lang="ru-RU" sz="3200" dirty="0" err="1" smtClean="0"/>
              <a:t>головний</a:t>
            </a:r>
            <a:r>
              <a:rPr lang="ru-RU" sz="3200" dirty="0" smtClean="0"/>
              <a:t> бог у </a:t>
            </a:r>
            <a:r>
              <a:rPr lang="ru-RU" sz="3200" dirty="0" err="1" smtClean="0"/>
              <a:t>давньоримській</a:t>
            </a:r>
            <a:r>
              <a:rPr lang="ru-RU" sz="3200" dirty="0" smtClean="0"/>
              <a:t> </a:t>
            </a:r>
            <a:r>
              <a:rPr lang="ru-RU" sz="3200" dirty="0" err="1" smtClean="0"/>
              <a:t>міфології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юпітер</a:t>
            </a:r>
            <a:r>
              <a:rPr lang="ru-RU" sz="3200" dirty="0" smtClean="0"/>
              <a:t> — </a:t>
            </a:r>
            <a:r>
              <a:rPr lang="ru-RU" sz="3200" dirty="0" err="1" smtClean="0"/>
              <a:t>електричний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світильний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прилад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err="1" smtClean="0"/>
              <a:t>Омографи</a:t>
            </a:r>
            <a:r>
              <a:rPr lang="ru-RU" sz="3200" b="1" dirty="0" smtClean="0"/>
              <a:t> </a:t>
            </a:r>
            <a:r>
              <a:rPr lang="ru-RU" sz="3200" dirty="0" smtClean="0"/>
              <a:t>— </a:t>
            </a:r>
            <a:r>
              <a:rPr lang="ru-RU" sz="3200" dirty="0" err="1" smtClean="0"/>
              <a:t>різні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значенням</a:t>
            </a:r>
            <a:r>
              <a:rPr lang="ru-RU" sz="3200" dirty="0" smtClean="0"/>
              <a:t> та </a:t>
            </a:r>
            <a:r>
              <a:rPr lang="ru-RU" sz="3200" dirty="0" err="1" smtClean="0"/>
              <a:t>вимовою</a:t>
            </a:r>
            <a:r>
              <a:rPr lang="ru-RU" sz="3200" dirty="0" smtClean="0"/>
              <a:t> слова,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мають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однакове</a:t>
            </a:r>
            <a:r>
              <a:rPr lang="ru-RU" sz="3200" dirty="0" smtClean="0"/>
              <a:t> </a:t>
            </a:r>
            <a:r>
              <a:rPr lang="ru-RU" sz="3200" dirty="0" err="1" smtClean="0"/>
              <a:t>написання</a:t>
            </a:r>
            <a:r>
              <a:rPr lang="ru-RU" sz="3200" dirty="0" smtClean="0"/>
              <a:t>:  води— </a:t>
            </a:r>
            <a:r>
              <a:rPr lang="ru-RU" sz="3200" dirty="0" err="1" smtClean="0"/>
              <a:t>води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err="1" smtClean="0"/>
              <a:t>Омоформи</a:t>
            </a:r>
            <a:r>
              <a:rPr lang="ru-RU" sz="3200" b="1" dirty="0" smtClean="0"/>
              <a:t> </a:t>
            </a:r>
            <a:r>
              <a:rPr lang="ru-RU" sz="3200" dirty="0" smtClean="0"/>
              <a:t>— </a:t>
            </a:r>
            <a:r>
              <a:rPr lang="ru-RU" sz="3200" dirty="0" err="1" smtClean="0"/>
              <a:t>це</a:t>
            </a:r>
            <a:r>
              <a:rPr lang="ru-RU" sz="3200" dirty="0" smtClean="0"/>
              <a:t> слова,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мають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однаковий</a:t>
            </a:r>
            <a:r>
              <a:rPr lang="ru-RU" sz="3200" dirty="0" smtClean="0"/>
              <a:t> </a:t>
            </a:r>
            <a:r>
              <a:rPr lang="ru-RU" sz="3200" dirty="0" err="1" smtClean="0"/>
              <a:t>звуковий</a:t>
            </a:r>
            <a:r>
              <a:rPr lang="ru-RU" sz="3200" dirty="0" smtClean="0"/>
              <a:t> склад </a:t>
            </a:r>
            <a:r>
              <a:rPr lang="ru-RU" sz="3200" dirty="0" err="1" smtClean="0"/>
              <a:t>тільки</a:t>
            </a:r>
            <a:r>
              <a:rPr lang="ru-RU" sz="3200" dirty="0" smtClean="0"/>
              <a:t> </a:t>
            </a:r>
            <a:r>
              <a:rPr lang="ru-RU" sz="3200" dirty="0" smtClean="0"/>
              <a:t>в </a:t>
            </a:r>
            <a:r>
              <a:rPr lang="ru-RU" sz="3200" dirty="0" err="1" smtClean="0"/>
              <a:t>певній</a:t>
            </a:r>
            <a:r>
              <a:rPr lang="ru-RU" sz="3200" dirty="0" smtClean="0"/>
              <a:t> </a:t>
            </a:r>
            <a:r>
              <a:rPr lang="ru-RU" sz="3200" dirty="0" err="1" smtClean="0"/>
              <a:t>граматичній</a:t>
            </a:r>
            <a:r>
              <a:rPr lang="ru-RU" sz="3200" dirty="0" smtClean="0"/>
              <a:t> </a:t>
            </a:r>
            <a:r>
              <a:rPr lang="ru-RU" sz="3200" dirty="0" err="1" smtClean="0"/>
              <a:t>формі</a:t>
            </a:r>
            <a:r>
              <a:rPr lang="ru-RU" sz="3200" dirty="0" smtClean="0"/>
              <a:t>: </a:t>
            </a:r>
            <a:r>
              <a:rPr lang="ru-RU" sz="3200" dirty="0" err="1" smtClean="0"/>
              <a:t>віз</a:t>
            </a:r>
            <a:r>
              <a:rPr lang="ru-RU" sz="3200" dirty="0" smtClean="0"/>
              <a:t> (</a:t>
            </a:r>
            <a:r>
              <a:rPr lang="ru-RU" sz="3200" dirty="0" err="1" smtClean="0"/>
              <a:t>іменник</a:t>
            </a:r>
            <a:r>
              <a:rPr lang="ru-RU" sz="3200" dirty="0" smtClean="0"/>
              <a:t>), </a:t>
            </a:r>
            <a:r>
              <a:rPr lang="ru-RU" sz="3200" dirty="0" err="1" smtClean="0"/>
              <a:t>віз</a:t>
            </a:r>
            <a:r>
              <a:rPr lang="ru-RU" sz="3200" dirty="0" smtClean="0"/>
              <a:t> (</a:t>
            </a:r>
            <a:r>
              <a:rPr lang="ru-RU" sz="3200" dirty="0" err="1" smtClean="0"/>
              <a:t>дієслово</a:t>
            </a:r>
            <a:r>
              <a:rPr lang="ru-RU" sz="3200" dirty="0" smtClean="0"/>
              <a:t>).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err="1" smtClean="0"/>
              <a:t>Пароніми</a:t>
            </a:r>
            <a:r>
              <a:rPr lang="ru-RU" sz="3200" b="1" dirty="0" smtClean="0"/>
              <a:t> </a:t>
            </a:r>
            <a:r>
              <a:rPr lang="ru-RU" sz="3200" dirty="0" smtClean="0"/>
              <a:t>— </a:t>
            </a:r>
            <a:r>
              <a:rPr lang="ru-RU" sz="3200" dirty="0" err="1" smtClean="0"/>
              <a:t>це</a:t>
            </a:r>
            <a:r>
              <a:rPr lang="ru-RU" sz="3200" dirty="0" smtClean="0"/>
              <a:t> слова </a:t>
            </a:r>
            <a:r>
              <a:rPr lang="ru-RU" sz="3200" dirty="0" err="1" smtClean="0"/>
              <a:t>схожі</a:t>
            </a:r>
            <a:r>
              <a:rPr lang="ru-RU" sz="3200" dirty="0" smtClean="0"/>
              <a:t> за формою, </a:t>
            </a:r>
            <a:r>
              <a:rPr lang="ru-RU" sz="3200" dirty="0" err="1" smtClean="0"/>
              <a:t>написанням</a:t>
            </a:r>
            <a:r>
              <a:rPr lang="ru-RU" sz="3200" dirty="0" smtClean="0"/>
              <a:t>, </a:t>
            </a:r>
            <a:r>
              <a:rPr lang="ru-RU" sz="3200" dirty="0" err="1" smtClean="0"/>
              <a:t>звучанням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різні</a:t>
            </a:r>
            <a:r>
              <a:rPr lang="ru-RU" sz="3200" dirty="0" smtClean="0"/>
              <a:t> </a:t>
            </a:r>
            <a:r>
              <a:rPr lang="ru-RU" sz="3200" dirty="0" smtClean="0"/>
              <a:t>за </a:t>
            </a:r>
            <a:r>
              <a:rPr lang="ru-RU" sz="3200" dirty="0" err="1" smtClean="0"/>
              <a:t>значенням</a:t>
            </a:r>
            <a:r>
              <a:rPr lang="ru-RU" sz="3200" dirty="0" smtClean="0"/>
              <a:t>: </a:t>
            </a:r>
            <a:r>
              <a:rPr lang="ru-RU" sz="3200" dirty="0" err="1" smtClean="0"/>
              <a:t>праска</a:t>
            </a:r>
            <a:r>
              <a:rPr lang="ru-RU" sz="3200" dirty="0" smtClean="0"/>
              <a:t> — </a:t>
            </a:r>
            <a:r>
              <a:rPr lang="ru-RU" sz="3200" dirty="0" err="1" smtClean="0"/>
              <a:t>прасувати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VI. </a:t>
            </a:r>
            <a:r>
              <a:rPr lang="ru-RU" sz="3200" dirty="0" err="1" smtClean="0"/>
              <a:t>Виконання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завдань</a:t>
            </a:r>
            <a:r>
              <a:rPr lang="ru-RU" sz="3200" dirty="0" smtClean="0"/>
              <a:t> </a:t>
            </a:r>
            <a:r>
              <a:rPr lang="ru-RU" sz="3200" dirty="0" err="1" smtClean="0"/>
              <a:t>творчого</a:t>
            </a:r>
            <a:r>
              <a:rPr lang="ru-RU" sz="3200" dirty="0" smtClean="0"/>
              <a:t> характеру</a:t>
            </a:r>
            <a:br>
              <a:rPr lang="ru-RU" sz="3200" dirty="0" smtClean="0"/>
            </a:br>
            <a:r>
              <a:rPr lang="ru-RU" sz="3200" dirty="0" smtClean="0"/>
              <a:t>*</a:t>
            </a:r>
            <a:r>
              <a:rPr lang="ru-RU" sz="3200" i="1" dirty="0" err="1" smtClean="0"/>
              <a:t>Записати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прислів’я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приказки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добираючи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антоніми</a:t>
            </a:r>
            <a:r>
              <a:rPr lang="ru-RU" sz="3200" i="1" dirty="0" smtClean="0"/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Хто</a:t>
            </a:r>
            <a:r>
              <a:rPr lang="ru-RU" sz="3200" dirty="0" smtClean="0"/>
              <a:t> </a:t>
            </a:r>
            <a:r>
              <a:rPr lang="ru-RU" sz="3200" dirty="0" err="1" smtClean="0"/>
              <a:t>вчиться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змолоду</a:t>
            </a:r>
            <a:r>
              <a:rPr lang="ru-RU" sz="3200" dirty="0" smtClean="0"/>
              <a:t>, не </a:t>
            </a:r>
            <a:r>
              <a:rPr lang="ru-RU" sz="3200" dirty="0" err="1" smtClean="0"/>
              <a:t>знає</a:t>
            </a:r>
            <a:r>
              <a:rPr lang="ru-RU" sz="3200" dirty="0" smtClean="0"/>
              <a:t> на … голоду.  Колос </a:t>
            </a:r>
            <a:r>
              <a:rPr lang="ru-RU" sz="3200" dirty="0" err="1" smtClean="0"/>
              <a:t>повний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гнеться</a:t>
            </a:r>
            <a:r>
              <a:rPr lang="ru-RU" sz="3200" dirty="0" smtClean="0"/>
              <a:t> до </a:t>
            </a:r>
            <a:r>
              <a:rPr lang="ru-RU" sz="3200" dirty="0" err="1" smtClean="0"/>
              <a:t>землі</a:t>
            </a:r>
            <a:r>
              <a:rPr lang="ru-RU" sz="3200" dirty="0" smtClean="0"/>
              <a:t>, а </a:t>
            </a:r>
            <a:r>
              <a:rPr lang="ru-RU" sz="3200" dirty="0" err="1" smtClean="0"/>
              <a:t>пустий</a:t>
            </a:r>
            <a:r>
              <a:rPr lang="ru-RU" sz="3200" dirty="0" smtClean="0"/>
              <a:t> … </a:t>
            </a:r>
            <a:r>
              <a:rPr lang="ru-RU" sz="3200" dirty="0" err="1" smtClean="0"/>
              <a:t>стирчить</a:t>
            </a:r>
            <a:r>
              <a:rPr lang="ru-RU" sz="3200" dirty="0" smtClean="0"/>
              <a:t>. Добро не </a:t>
            </a:r>
            <a:r>
              <a:rPr lang="ru-RU" sz="3200" dirty="0" err="1" smtClean="0"/>
              <a:t>пропадає</a:t>
            </a:r>
            <a:r>
              <a:rPr lang="ru-RU" sz="3200" dirty="0" smtClean="0"/>
              <a:t>, а … </a:t>
            </a:r>
            <a:r>
              <a:rPr lang="ru-RU" sz="3200" dirty="0" err="1" smtClean="0"/>
              <a:t>умирає</a:t>
            </a:r>
            <a:r>
              <a:rPr lang="ru-RU" sz="3200" dirty="0" smtClean="0"/>
              <a:t>. Зимою день  </a:t>
            </a:r>
            <a:r>
              <a:rPr lang="ru-RU" sz="3200" dirty="0" err="1" smtClean="0"/>
              <a:t>малий</a:t>
            </a:r>
            <a:r>
              <a:rPr lang="ru-RU" sz="3200" dirty="0" smtClean="0"/>
              <a:t>, а весною … . </a:t>
            </a:r>
            <a:r>
              <a:rPr lang="ru-RU" sz="3200" dirty="0" err="1" smtClean="0"/>
              <a:t>Сонце</a:t>
            </a:r>
            <a:r>
              <a:rPr lang="ru-RU" sz="3200" dirty="0" smtClean="0"/>
              <a:t> на </a:t>
            </a:r>
            <a:r>
              <a:rPr lang="ru-RU" sz="3200" dirty="0" err="1" smtClean="0"/>
              <a:t>літо</a:t>
            </a:r>
            <a:r>
              <a:rPr lang="ru-RU" sz="3200" dirty="0" smtClean="0"/>
              <a:t>, а … на мороз.    З </a:t>
            </a:r>
            <a:r>
              <a:rPr lang="ru-RU" sz="3200" dirty="0" err="1" smtClean="0"/>
              <a:t>малої</a:t>
            </a:r>
            <a:r>
              <a:rPr lang="ru-RU" sz="3200" dirty="0" smtClean="0"/>
              <a:t> хмари … </a:t>
            </a:r>
            <a:r>
              <a:rPr lang="ru-RU" sz="3200" dirty="0" err="1" smtClean="0"/>
              <a:t>дощ</a:t>
            </a:r>
            <a:r>
              <a:rPr lang="ru-RU" sz="3200" dirty="0" smtClean="0"/>
              <a:t> </a:t>
            </a:r>
            <a:r>
              <a:rPr lang="ru-RU" sz="3200" dirty="0" err="1" smtClean="0"/>
              <a:t>буває</a:t>
            </a:r>
            <a:r>
              <a:rPr lang="ru-RU" sz="3200" dirty="0" smtClean="0"/>
              <a:t>. </a:t>
            </a:r>
            <a:r>
              <a:rPr lang="ru-RU" sz="3200" dirty="0" err="1" smtClean="0"/>
              <a:t>Сумний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грудень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в свято, </a:t>
            </a:r>
            <a:r>
              <a:rPr lang="ru-RU" sz="3200" dirty="0" err="1" smtClean="0"/>
              <a:t>і</a:t>
            </a:r>
            <a:r>
              <a:rPr lang="ru-RU" sz="3200" dirty="0" smtClean="0"/>
              <a:t> в … 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err="1" smtClean="0"/>
              <a:t>Довідка</a:t>
            </a:r>
            <a:r>
              <a:rPr lang="ru-RU" sz="3200" b="1" dirty="0" smtClean="0"/>
              <a:t>: </a:t>
            </a:r>
            <a:r>
              <a:rPr lang="ru-RU" sz="3200" i="1" dirty="0" err="1" smtClean="0"/>
              <a:t>старість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вгору</a:t>
            </a:r>
            <a:r>
              <a:rPr lang="ru-RU" sz="3200" i="1" dirty="0" smtClean="0"/>
              <a:t>, зло, великий, зима, великий, </a:t>
            </a:r>
            <a:r>
              <a:rPr lang="ru-RU" sz="3200" i="1" dirty="0" err="1" smtClean="0"/>
              <a:t>будень</a:t>
            </a:r>
            <a:r>
              <a:rPr lang="ru-RU" sz="3200" i="1" dirty="0" smtClean="0"/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</TotalTime>
  <Words>249</Words>
  <Application>Microsoft Office PowerPoint</Application>
  <PresentationFormat>Экран 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    Синоніми,            антоніми,             омоніми</vt:lpstr>
      <vt:lpstr>Тема. Використання синонімів, антонімів,  омонімів у мовленні.  Мета:  поглибити знання учнів щодо викори- стання синонімів, антонімів, омонімів у мовленні;  формувати загальнопізнавальні вміння пояснювати значення у мовленні омонімів, антонімів; правильно і доречно використовувати їх в усному та писемному монологічному та діалогічному мовленні; за допомогою мовленнєво -комунікативного дидактичного матеріалу виховувати любов до природи України.</vt:lpstr>
      <vt:lpstr>Внутрішньопредметні зв’язки:  Культура мовлення і стилістика:  уживання слів відповідно до їх значення; доречне використання слів із переносним значенням, стилістично забарвлених слів, лексичних повторів і синонімів як засобу зв’язку речень у тексті, а також синонімів для уникнення невиправданих повторів слів; засвоєння  складних випадків слововживання. Тип уроку:  урок формування практичних умінь і навичок.</vt:lpstr>
      <vt:lpstr>I. Організаційний момент II. Перевірка домашнього завдання IІІ. Повідомлення теми, мети й завдань уроку.                          Хто любить квіти і оберігає їх —                              Примножує своє щастя                             й матиме блаженство.                                                 М. Золотницький</vt:lpstr>
      <vt:lpstr> ІV. Актуалізація опорних знань, умінь                                                  і навичок .  Бесіда за питаннями.  1. Які слова називаються синонімами? 2. Які слова називаються антонімами? 3. Які слова називаються омонімами?</vt:lpstr>
      <vt:lpstr>Синоніми — слова різні за звучанням, але однакові або близькі за значенням: лелека, чорногуз, бусол, бузько. Два або кілька синонімів утворюють синонімічний ряд. Синоніми допомагають точніше висловити думку, уникнути повторення однакових або співзвучних слів.  Омоніми — слова, однакові за звучанням, але різні за значенням: лава — вид меблів для сидіння; лава — бойовий порядок; лава — розплавлена маса, що витікає з вулкана. </vt:lpstr>
      <vt:lpstr>Омофони — слова, що однаково звучать, але мають різне значення і написання: Юпітер — головний бог у давньоримській міфології і юпітер — електричний світильний прилад.  Омографи — різні за значенням та вимовою слова, що мають однакове написання:  води— води.</vt:lpstr>
      <vt:lpstr>Омоформи — це слова, що мають однаковий звуковий склад тільки в певній граматичній формі: віз (іменник), віз (дієслово).  Пароніми — це слова схожі за формою, написанням, звучанням, але  різні за значенням: праска — прасувати.</vt:lpstr>
      <vt:lpstr>VI. Виконання завдань творчого характеру *Записати прислів’я, приказки, добираючи антоніми. Хто вчиться змолоду, не знає на … голоду.  Колос повний гнеться до землі, а пустий … стирчить. Добро не пропадає, а … умирає. Зимою день  малий, а весною … . Сонце на літо, а … на мороз.    З малої хмари … дощ буває. Сумний грудень і в свято, і в … .  Довідка: старість, вгору, зло, великий, зима, великий, будень. </vt:lpstr>
      <vt:lpstr>Хто добере більше антонімів, за допомогою яких можна порівняти два малюнки?        </vt:lpstr>
      <vt:lpstr> *Доберіть по 2–3 синоніми до кожного з поданих слів. Утворені синонімічні ряди запишіть. Визначте відмінність у відтінках лексичного значення (якщо вони є) синонімів одного з рядів. Радісний, ввічливий, думати, завірюха, повільно. З двома синонімами одного ряду складіть і запишіть речення. </vt:lpstr>
      <vt:lpstr>Слова, які однакові за звучанням і написанням,  але різні за лексичним значенням, називають  омонімами. </vt:lpstr>
      <vt:lpstr>*Прочитати подані нижче слова. До якої групи слів за значенням їх можна віднести. З’ясувати значення кожного другого омоніма, увести деякі з них у прості речення з прямою мовою з теми «Охорона природи України».  Кок, кілька, качка, ласка, лінь, ліра, лама.</vt:lpstr>
      <vt:lpstr> Робота біля дошки і в зошитах.  *Перепишіть, вставляючи пропущені літери.  Установіть значення слова «кувати» в кожному  реченні. Що це — багатозначне слово чи слово-омонім? Яке речення передає народне повір'я?   За річкою коваль кує. Дзв..нить співами  птахів ліс, і з.,зуля кує коло кладки. Палили  багат..я вони цілу ніч, все ясную зброю кува- ли. Десь кувала ще людям щастя з..зуля. Кує  з..зуля, подає голос одуд.</vt:lpstr>
      <vt:lpstr>Творча робота.  *Придумайте і запишіть речення, використовуючи подані омоніми, поясніть лексичне значення омонімів.   Став, став; діти, діти;  мету, мету.</vt:lpstr>
      <vt:lpstr>Самостійна робота.  *З кожним словом складіть кілька омонімічних словосполучень. Введіть їх у речення.   Злити, попасти, лютий, три, схід, кран.</vt:lpstr>
      <vt:lpstr> – Оленко, я назбирав повний кошик  лисичок! – похвалився Андрій. – А ці лисички не повтікали з кошика? – здивувалася дівчинка. – Та ні. – Значить, вони не вміють бігати. Чому, на вашу думку, сталося непорозуміння між Андрієм і Оленкою? </vt:lpstr>
      <vt:lpstr> Тренувальна вправа.  *Запишіть речення, визначте лексичне зна -чення омонімів   Ще серпанкова, весняна крона промокла наскрізь, не захищала... Черевики для ворони продаються за три крони. Материнська добра ласка в неї за плечима. Степові та кавказькі ласки часто блідо-рудуваті і на зиму біліють не повністю. Маленькі єноти розучують ноти - музику люблять маленькі єноти.  При напи- санні ноти дипломати користуються традицією та існуючою практикою.  Держи язик за зубами. Язик до Києва доведе. </vt:lpstr>
      <vt:lpstr>V. Підсумок уроку Заключна бесіда   - Які групи слів за значенням ви знаєте?   - Що таке синоніми? синонімічний ряд?   Наведіть приклад синонімічного ряду,   - Які слова називаються антонімами?  Наведіть приклади.   - Що таке омоніми? Наведіть приклади. VІ. Оцінювання навчальних досягнень. VІІ. Домашнє завдання.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Тема. Використання синонімів, антонімів,  омонімів у мовленні.  Мета:  поглибити знання учнів щодо використання синонімів, антонімів, омонімів у мовленні;  форму- вати загальнопізнавальні вміння пояснювати значення у мовленні омонімів, антонімів; правильно і доречно використовувати їх в усному  та писемному монологічному та діалогічному мовленні; за допомогою мовленнєвокомунікативного дидактичного матеріалу виховувати любов до природи України.</dc:title>
  <dc:creator>Оксана</dc:creator>
  <cp:lastModifiedBy>Оксана</cp:lastModifiedBy>
  <cp:revision>17</cp:revision>
  <dcterms:created xsi:type="dcterms:W3CDTF">2014-04-14T09:33:34Z</dcterms:created>
  <dcterms:modified xsi:type="dcterms:W3CDTF">2014-04-14T18:07:17Z</dcterms:modified>
</cp:coreProperties>
</file>