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1F1A5E8-77A3-4BC5-805D-CFBA0396C360}" type="datetimeFigureOut">
              <a:rPr lang="ru-RU" smtClean="0"/>
              <a:pPr/>
              <a:t>25.07.2011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97D360D-94A1-4B76-84FB-312D8EAA4C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stimails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143380"/>
            <a:ext cx="8062912" cy="1470025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uk-UA" sz="9600" b="1" dirty="0" smtClean="0"/>
              <a:t>США</a:t>
            </a:r>
            <a:r>
              <a:rPr lang="uk-UA" sz="9600" b="1" dirty="0" smtClean="0"/>
              <a:t>: </a:t>
            </a:r>
            <a:r>
              <a:rPr lang="uk-UA" sz="9600" b="1" dirty="0" smtClean="0"/>
              <a:t>10 </a:t>
            </a:r>
            <a:r>
              <a:rPr lang="uk-UA" sz="9600" b="1" dirty="0" smtClean="0"/>
              <a:t>найбільших міст</a:t>
            </a:r>
            <a:endParaRPr lang="ru-RU" sz="9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8062912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7" y="285728"/>
            <a:ext cx="911094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500958" y="6286520"/>
            <a:ext cx="116249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Honolulu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225512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045622" y="6488668"/>
            <a:ext cx="109837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Orlando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549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19598" y="6488668"/>
            <a:ext cx="132440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San Diego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8148" y="6673334"/>
            <a:ext cx="175400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New York City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786710" y="6488668"/>
            <a:ext cx="113845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Santa Fe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203961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768" y="6488668"/>
            <a:ext cx="17859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hlinkClick r:id="rId3"/>
              </a:rPr>
              <a:t>New Orleans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раїни світу\San-Antoni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358082" y="6488668"/>
            <a:ext cx="152638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San Antonio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Arxiv\Зображення\Країни світу\Houst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45176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43834" y="6286520"/>
            <a:ext cx="10823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Houston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раїни світу\Mi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08345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8148" y="6488668"/>
            <a:ext cx="87395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Miami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раїни світу\Den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929586" y="6488668"/>
            <a:ext cx="98296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Denver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</TotalTime>
  <Words>16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 США: 10 найбільших міст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США: 10 найбільших міст</dc:title>
  <dc:creator>User</dc:creator>
  <cp:lastModifiedBy>User</cp:lastModifiedBy>
  <cp:revision>3</cp:revision>
  <dcterms:created xsi:type="dcterms:W3CDTF">2011-07-24T20:24:28Z</dcterms:created>
  <dcterms:modified xsi:type="dcterms:W3CDTF">2011-07-24T20:39:38Z</dcterms:modified>
</cp:coreProperties>
</file>