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6" r:id="rId3"/>
    <p:sldId id="257" r:id="rId4"/>
    <p:sldId id="258" r:id="rId5"/>
    <p:sldId id="262" r:id="rId6"/>
    <p:sldId id="259" r:id="rId7"/>
    <p:sldId id="261" r:id="rId8"/>
    <p:sldId id="263" r:id="rId9"/>
    <p:sldId id="264" r:id="rId10"/>
    <p:sldId id="266" r:id="rId11"/>
    <p:sldId id="267" r:id="rId12"/>
    <p:sldId id="268" r:id="rId13"/>
    <p:sldId id="265" r:id="rId14"/>
    <p:sldId id="269" r:id="rId15"/>
    <p:sldId id="274" r:id="rId16"/>
    <p:sldId id="270" r:id="rId17"/>
    <p:sldId id="275" r:id="rId18"/>
    <p:sldId id="271" r:id="rId19"/>
    <p:sldId id="272" r:id="rId20"/>
    <p:sldId id="273" r:id="rId21"/>
  </p:sldIdLst>
  <p:sldSz cx="9144000" cy="6858000" type="screen4x3"/>
  <p:notesSz cx="6858000" cy="9144000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sz="2000" b="1" kern="1200">
        <a:solidFill>
          <a:srgbClr val="FF0000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b="1" kern="1200">
        <a:solidFill>
          <a:srgbClr val="FF0000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b="1" kern="1200">
        <a:solidFill>
          <a:srgbClr val="FF0000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b="1" kern="1200">
        <a:solidFill>
          <a:srgbClr val="FF0000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b="1" kern="1200">
        <a:solidFill>
          <a:srgbClr val="FF00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rgbClr val="FF00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rgbClr val="FF00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rgbClr val="FF00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rgbClr val="FF0000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6176" autoAdjust="0"/>
    <p:restoredTop sz="94660"/>
  </p:normalViewPr>
  <p:slideViewPr>
    <p:cSldViewPr>
      <p:cViewPr>
        <p:scale>
          <a:sx n="66" d="100"/>
          <a:sy n="66" d="100"/>
        </p:scale>
        <p:origin x="-1398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uk-UA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uk-UA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9D22AEF-40C3-4809-848D-20B49EAB3EE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164FCC-6503-488D-ACDE-C46B85CAA498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962A7-27C3-4892-87E8-44EA9372FEF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0BA4F-EFBE-46C4-8018-1294D99ED12B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Полилиния 4"/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Полилиния 5"/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Полилиния 13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3" name="Прямоугольник 22"/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uk-UA"/>
          </a:p>
        </p:txBody>
      </p:sp>
      <p:sp>
        <p:nvSpPr>
          <p:cNvPr id="2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uk-UA"/>
          </a:p>
        </p:txBody>
      </p:sp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DD55252-62B8-42FE-8ABD-2332209816C9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687A4BF-9778-4106-9C8C-C1C7A1467A4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2" name="Прямоугольник 11"/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3" name="Прямоугольник 12"/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4" name="Прямоугольник 13"/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5" name="Прямоугольник 14"/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uk-UA"/>
          </a:p>
        </p:txBody>
      </p:sp>
      <p:sp>
        <p:nvSpPr>
          <p:cNvPr id="1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uk-UA"/>
          </a:p>
        </p:txBody>
      </p:sp>
      <p:sp>
        <p:nvSpPr>
          <p:cNvPr id="1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1DAD351-266C-46E4-9D90-BCAF699A5AD5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94297-E9A3-4A64-8420-82F631C8A61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829F952-48D9-4237-A4D5-FD96D72C213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67670-8231-400A-96F2-0A770A80044B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19"/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6200000">
              <a:off x="6663593" y="1300308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rot="5400000" flipH="1">
              <a:off x="6744513" y="1299332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25"/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 rot="16200000">
              <a:off x="6663593" y="1300308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5400000" flipH="1">
              <a:off x="6744513" y="1299332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29"/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 rot="16200000">
              <a:off x="6663592" y="1300307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rot="5400000" flipH="1">
              <a:off x="6744512" y="1299332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uk-UA"/>
          </a:p>
        </p:txBody>
      </p:sp>
      <p:sp>
        <p:nvSpPr>
          <p:cNvPr id="20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uk-UA"/>
          </a:p>
        </p:txBody>
      </p:sp>
      <p:sp>
        <p:nvSpPr>
          <p:cNvPr id="2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0E52863-6B7F-4B5C-A224-B35EB171B180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6" name="Текст 12"/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D8F553E1-9DC8-420F-969F-1E875800FF8B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3" r:id="rId1"/>
    <p:sldLayoutId id="2147483678" r:id="rId2"/>
    <p:sldLayoutId id="2147483684" r:id="rId3"/>
    <p:sldLayoutId id="2147483685" r:id="rId4"/>
    <p:sldLayoutId id="2147483686" r:id="rId5"/>
    <p:sldLayoutId id="2147483679" r:id="rId6"/>
    <p:sldLayoutId id="2147483687" r:id="rId7"/>
    <p:sldLayoutId id="2147483680" r:id="rId8"/>
    <p:sldLayoutId id="2147483688" r:id="rId9"/>
    <p:sldLayoutId id="2147483681" r:id="rId10"/>
    <p:sldLayoutId id="214748368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 spc="-100">
          <a:solidFill>
            <a:srgbClr val="F4F1DA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rgbClr val="F4F1DA"/>
          </a:solidFill>
          <a:latin typeface="Consolas" pitchFamily="49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rgbClr val="F4F1DA"/>
          </a:solidFill>
          <a:latin typeface="Consolas" pitchFamily="49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rgbClr val="F4F1DA"/>
          </a:solidFill>
          <a:latin typeface="Consolas" pitchFamily="49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rgbClr val="F4F1DA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F4F1DA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F4F1DA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F4F1DA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F4F1DA"/>
          </a:solidFill>
          <a:latin typeface="Consolas" pitchFamily="49" charset="0"/>
        </a:defRPr>
      </a:lvl9pPr>
      <a:extLst/>
    </p:titleStyle>
    <p:bodyStyle>
      <a:lvl1pPr marL="411163" indent="-342900" algn="l" rtl="0" fontAlgn="base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fontAlgn="base">
        <a:spcBef>
          <a:spcPct val="20000"/>
        </a:spcBef>
        <a:spcAft>
          <a:spcPct val="0"/>
        </a:spcAft>
        <a:buClr>
          <a:srgbClr val="9BBB59"/>
        </a:buClr>
        <a:buFont typeface="Wingdings 3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fontAlgn="base">
        <a:spcBef>
          <a:spcPct val="20000"/>
        </a:spcBef>
        <a:spcAft>
          <a:spcPct val="0"/>
        </a:spcAft>
        <a:buClr>
          <a:srgbClr val="9BBB59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6.wav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7.wav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8.wav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9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0.wav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341313" y="2060575"/>
            <a:ext cx="8177212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800">
                <a:solidFill>
                  <a:srgbClr val="0000FF"/>
                </a:solidFill>
              </a:rPr>
              <a:t>М</a:t>
            </a:r>
            <a:r>
              <a:rPr lang="uk-UA" sz="8800">
                <a:solidFill>
                  <a:srgbClr val="0000FF"/>
                </a:solidFill>
              </a:rPr>
              <a:t>і</a:t>
            </a:r>
            <a:r>
              <a:rPr lang="ru-RU" sz="8800">
                <a:solidFill>
                  <a:srgbClr val="0000FF"/>
                </a:solidFill>
              </a:rPr>
              <a:t>келанджело</a:t>
            </a:r>
            <a:endParaRPr lang="uk-UA" sz="8400">
              <a:solidFill>
                <a:srgbClr val="0000FF"/>
              </a:solidFill>
            </a:endParaRPr>
          </a:p>
        </p:txBody>
      </p:sp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1166813" y="5389563"/>
            <a:ext cx="18415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10000">
              <a:solidFill>
                <a:srgbClr val="0000FF"/>
              </a:solidFill>
            </a:endParaRP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2843213" y="4076700"/>
            <a:ext cx="351155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>
                <a:solidFill>
                  <a:srgbClr val="0000FF"/>
                </a:solidFill>
              </a:rPr>
              <a:t>(1457-1564)</a:t>
            </a:r>
            <a:endParaRPr lang="uk-UA" sz="4800">
              <a:solidFill>
                <a:srgbClr val="0000FF"/>
              </a:solidFill>
            </a:endParaRPr>
          </a:p>
        </p:txBody>
      </p:sp>
      <p:pic>
        <p:nvPicPr>
          <p:cNvPr id="2056" name="Picture 8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.wav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67625" y="70294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7" fill="hold"/>
                                        <p:tgtEl>
                                          <p:spTgt spid="20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5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Michelangel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115888"/>
            <a:ext cx="7777162" cy="629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0" y="6461125"/>
            <a:ext cx="914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Падение человека и его изгнание из Эдема</a:t>
            </a:r>
            <a:endParaRPr lang="uk-UA"/>
          </a:p>
        </p:txBody>
      </p:sp>
      <p:pic>
        <p:nvPicPr>
          <p:cNvPr id="12295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243888" y="72453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0" fill="hold"/>
                                        <p:tgtEl>
                                          <p:spTgt spid="122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29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Michelangel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115888"/>
            <a:ext cx="4591050" cy="631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 Box 6"/>
          <p:cNvSpPr txBox="1">
            <a:spLocks noChangeArrowheads="1"/>
          </p:cNvSpPr>
          <p:nvPr/>
        </p:nvSpPr>
        <p:spPr bwMode="auto">
          <a:xfrm>
            <a:off x="0" y="6416675"/>
            <a:ext cx="914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/>
              <a:t>Наводнение</a:t>
            </a:r>
          </a:p>
        </p:txBody>
      </p:sp>
      <p:pic>
        <p:nvPicPr>
          <p:cNvPr id="13320" name="Picture 8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027988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0" fill="hold"/>
                                        <p:tgtEl>
                                          <p:spTgt spid="133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2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Michelangel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260350"/>
            <a:ext cx="8640763" cy="598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 Box 5"/>
          <p:cNvSpPr txBox="1">
            <a:spLocks noChangeArrowheads="1"/>
          </p:cNvSpPr>
          <p:nvPr/>
        </p:nvSpPr>
        <p:spPr bwMode="auto">
          <a:xfrm>
            <a:off x="0" y="6345238"/>
            <a:ext cx="914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/>
              <a:t>Наводнение</a:t>
            </a:r>
          </a:p>
        </p:txBody>
      </p:sp>
      <p:pic>
        <p:nvPicPr>
          <p:cNvPr id="14343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459788" y="71008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0" fill="hold"/>
                                        <p:tgtEl>
                                          <p:spTgt spid="143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34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Michelangel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60350"/>
            <a:ext cx="8713788" cy="586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 Box 5"/>
          <p:cNvSpPr txBox="1">
            <a:spLocks noChangeArrowheads="1"/>
          </p:cNvSpPr>
          <p:nvPr/>
        </p:nvSpPr>
        <p:spPr bwMode="auto">
          <a:xfrm>
            <a:off x="0" y="6345238"/>
            <a:ext cx="914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Создание Солнца и Луны</a:t>
            </a:r>
            <a:endParaRPr lang="uk-UA"/>
          </a:p>
        </p:txBody>
      </p:sp>
      <p:pic>
        <p:nvPicPr>
          <p:cNvPr id="11271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839200" y="71739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9" fill="hold"/>
                                        <p:tgtEl>
                                          <p:spTgt spid="112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71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Michelangel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2988" y="692150"/>
            <a:ext cx="6911975" cy="482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 Box 5"/>
          <p:cNvSpPr txBox="1">
            <a:spLocks noChangeArrowheads="1"/>
          </p:cNvSpPr>
          <p:nvPr/>
        </p:nvSpPr>
        <p:spPr bwMode="auto">
          <a:xfrm>
            <a:off x="0" y="6237288"/>
            <a:ext cx="914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/>
              <a:t>Создание Евы</a:t>
            </a:r>
          </a:p>
        </p:txBody>
      </p:sp>
      <p:pic>
        <p:nvPicPr>
          <p:cNvPr id="15367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243888" y="72453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1" fill="hold"/>
                                        <p:tgtEl>
                                          <p:spTgt spid="153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36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creation of ada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125538"/>
            <a:ext cx="8785225" cy="401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0" y="6237288"/>
            <a:ext cx="914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Создание Адама</a:t>
            </a:r>
            <a:endParaRPr lang="uk-UA"/>
          </a:p>
        </p:txBody>
      </p:sp>
      <p:pic>
        <p:nvPicPr>
          <p:cNvPr id="20487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101013" y="71008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3" fill="hold"/>
                                        <p:tgtEl>
                                          <p:spTgt spid="204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8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Michelangel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5513" y="188913"/>
            <a:ext cx="4576762" cy="624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 Box 5"/>
          <p:cNvSpPr txBox="1">
            <a:spLocks noChangeArrowheads="1"/>
          </p:cNvSpPr>
          <p:nvPr/>
        </p:nvSpPr>
        <p:spPr bwMode="auto">
          <a:xfrm>
            <a:off x="0" y="6461125"/>
            <a:ext cx="914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Часть фрески в Сикстинской капелле</a:t>
            </a:r>
            <a:endParaRPr lang="uk-UA"/>
          </a:p>
        </p:txBody>
      </p:sp>
      <p:pic>
        <p:nvPicPr>
          <p:cNvPr id="16391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95655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4" fill="hold"/>
                                        <p:tgtEl>
                                          <p:spTgt spid="163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391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Michelangel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81225" y="115888"/>
            <a:ext cx="4695825" cy="616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0" y="6416675"/>
            <a:ext cx="914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Обнажённый юноша</a:t>
            </a:r>
            <a:endParaRPr lang="uk-UA"/>
          </a:p>
        </p:txBody>
      </p:sp>
      <p:pic>
        <p:nvPicPr>
          <p:cNvPr id="21511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243888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2" fill="hold"/>
                                        <p:tgtEl>
                                          <p:spTgt spid="215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511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Michelangel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613" y="188913"/>
            <a:ext cx="5129212" cy="622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 Box 5"/>
          <p:cNvSpPr txBox="1">
            <a:spLocks noChangeArrowheads="1"/>
          </p:cNvSpPr>
          <p:nvPr/>
        </p:nvSpPr>
        <p:spPr bwMode="auto">
          <a:xfrm>
            <a:off x="0" y="6461125"/>
            <a:ext cx="914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/>
              <a:t>Порта Пиа</a:t>
            </a:r>
          </a:p>
        </p:txBody>
      </p:sp>
      <p:pic>
        <p:nvPicPr>
          <p:cNvPr id="17415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604250" y="71008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2" fill="hold"/>
                                        <p:tgtEl>
                                          <p:spTgt spid="174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41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Michelangel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613" y="115888"/>
            <a:ext cx="4775200" cy="629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ext Box 5"/>
          <p:cNvSpPr txBox="1">
            <a:spLocks noChangeArrowheads="1"/>
          </p:cNvSpPr>
          <p:nvPr/>
        </p:nvSpPr>
        <p:spPr bwMode="auto">
          <a:xfrm>
            <a:off x="0" y="6461125"/>
            <a:ext cx="914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/>
              <a:t>Собор Св. Петра</a:t>
            </a:r>
          </a:p>
        </p:txBody>
      </p:sp>
      <p:pic>
        <p:nvPicPr>
          <p:cNvPr id="18439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316913" y="71008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3" fill="hold"/>
                                        <p:tgtEl>
                                          <p:spTgt spid="184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43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Marcello Venust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4075" y="115888"/>
            <a:ext cx="4929188" cy="626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0" y="6461125"/>
            <a:ext cx="914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Марчелло Венусти</a:t>
            </a:r>
            <a:r>
              <a:rPr lang="it-IT"/>
              <a:t>: </a:t>
            </a:r>
            <a:r>
              <a:rPr lang="ru-RU"/>
              <a:t>Портрет Микеланджело</a:t>
            </a:r>
            <a:endParaRPr lang="uk-UA"/>
          </a:p>
        </p:txBody>
      </p:sp>
      <p:pic>
        <p:nvPicPr>
          <p:cNvPr id="22535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459788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3" fill="hold"/>
                                        <p:tgtEl>
                                          <p:spTgt spid="225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53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5"/>
          <p:cNvSpPr txBox="1">
            <a:spLocks noChangeArrowheads="1"/>
          </p:cNvSpPr>
          <p:nvPr/>
        </p:nvSpPr>
        <p:spPr bwMode="auto">
          <a:xfrm>
            <a:off x="0" y="6381750"/>
            <a:ext cx="914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/>
              <a:t>Капитолий</a:t>
            </a:r>
          </a:p>
        </p:txBody>
      </p:sp>
      <p:pic>
        <p:nvPicPr>
          <p:cNvPr id="19463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.wav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596188" y="73167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8" descr="капитолий - лестниц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333375"/>
            <a:ext cx="8569325" cy="580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5" fill="hold"/>
                                        <p:tgtEl>
                                          <p:spTgt spid="194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46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Микеланджело-Святое семейство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2275" y="115888"/>
            <a:ext cx="6056313" cy="619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0" y="6381750"/>
            <a:ext cx="914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Святое семейство</a:t>
            </a:r>
            <a:endParaRPr lang="uk-UA"/>
          </a:p>
        </p:txBody>
      </p:sp>
      <p:pic>
        <p:nvPicPr>
          <p:cNvPr id="3079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172450" y="71739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5" fill="hold"/>
                                        <p:tgtEl>
                                          <p:spTgt spid="30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7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Предсказательница 1510 г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613" y="115888"/>
            <a:ext cx="5211762" cy="626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ext Box 5"/>
          <p:cNvSpPr txBox="1">
            <a:spLocks noChangeArrowheads="1"/>
          </p:cNvSpPr>
          <p:nvPr/>
        </p:nvSpPr>
        <p:spPr bwMode="auto">
          <a:xfrm>
            <a:off x="0" y="6461125"/>
            <a:ext cx="914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Предсказательница</a:t>
            </a:r>
            <a:endParaRPr lang="uk-UA"/>
          </a:p>
        </p:txBody>
      </p:sp>
      <p:pic>
        <p:nvPicPr>
          <p:cNvPr id="4106" name="Picture 1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956550" y="71008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1" fill="hold"/>
                                        <p:tgtEl>
                                          <p:spTgt spid="41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0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Michelangel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2275" y="115888"/>
            <a:ext cx="5800725" cy="633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 Box 6"/>
          <p:cNvSpPr txBox="1">
            <a:spLocks noChangeArrowheads="1"/>
          </p:cNvSpPr>
          <p:nvPr/>
        </p:nvSpPr>
        <p:spPr bwMode="auto">
          <a:xfrm>
            <a:off x="0" y="6461125"/>
            <a:ext cx="914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/>
              <a:t>Ливийская Сивилла</a:t>
            </a:r>
          </a:p>
        </p:txBody>
      </p:sp>
      <p:pic>
        <p:nvPicPr>
          <p:cNvPr id="8200" name="Picture 8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839200" y="72453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5" fill="hold"/>
                                        <p:tgtEl>
                                          <p:spTgt spid="82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0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Michelangel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1050" y="115888"/>
            <a:ext cx="4911725" cy="623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0" y="6381750"/>
            <a:ext cx="914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Страшный суд</a:t>
            </a:r>
            <a:endParaRPr lang="uk-UA"/>
          </a:p>
        </p:txBody>
      </p:sp>
      <p:pic>
        <p:nvPicPr>
          <p:cNvPr id="5127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839200" y="71739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6" fill="hold"/>
                                        <p:tgtEl>
                                          <p:spTgt spid="51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2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Michelangel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2988" y="115888"/>
            <a:ext cx="6985000" cy="628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 Box 5"/>
          <p:cNvSpPr txBox="1">
            <a:spLocks noChangeArrowheads="1"/>
          </p:cNvSpPr>
          <p:nvPr/>
        </p:nvSpPr>
        <p:spPr bwMode="auto">
          <a:xfrm>
            <a:off x="0" y="6416675"/>
            <a:ext cx="914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Страшный суд (фрагмент)</a:t>
            </a:r>
            <a:endParaRPr lang="uk-UA"/>
          </a:p>
        </p:txBody>
      </p:sp>
      <p:pic>
        <p:nvPicPr>
          <p:cNvPr id="7175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388350" y="71008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3" fill="hold"/>
                                        <p:tgtEl>
                                          <p:spTgt spid="71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7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Michelangel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4075" y="115888"/>
            <a:ext cx="5013325" cy="62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 Box 5"/>
          <p:cNvSpPr txBox="1">
            <a:spLocks noChangeArrowheads="1"/>
          </p:cNvSpPr>
          <p:nvPr/>
        </p:nvSpPr>
        <p:spPr bwMode="auto">
          <a:xfrm>
            <a:off x="0" y="6416675"/>
            <a:ext cx="914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Пророк Иеремия</a:t>
            </a:r>
            <a:endParaRPr lang="uk-UA"/>
          </a:p>
        </p:txBody>
      </p:sp>
      <p:pic>
        <p:nvPicPr>
          <p:cNvPr id="9223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316913" y="71008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5" fill="hold"/>
                                        <p:tgtEl>
                                          <p:spTgt spid="92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2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МИКЕЛАНДЖЕЛО БУОНАРРО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4075" y="115888"/>
            <a:ext cx="4684713" cy="630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0" y="6453188"/>
            <a:ext cx="914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Набросок</a:t>
            </a:r>
            <a:endParaRPr lang="uk-UA"/>
          </a:p>
        </p:txBody>
      </p:sp>
      <p:pic>
        <p:nvPicPr>
          <p:cNvPr id="10247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459788" y="71739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6" fill="hold"/>
                                        <p:tgtEl>
                                          <p:spTgt spid="102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47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178</TotalTime>
  <Words>57</Words>
  <Application>Microsoft Office PowerPoint</Application>
  <PresentationFormat>Экран (4:3)</PresentationFormat>
  <Paragraphs>21</Paragraphs>
  <Slides>20</Slides>
  <Notes>0</Notes>
  <HiddenSlides>0</HiddenSlides>
  <MMClips>20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Consolas</vt:lpstr>
      <vt:lpstr>Corbel</vt:lpstr>
      <vt:lpstr>Wingdings</vt:lpstr>
      <vt:lpstr>Wingdings 2</vt:lpstr>
      <vt:lpstr>Wingdings 3</vt:lpstr>
      <vt:lpstr>Calibri</vt:lpstr>
      <vt:lpstr>Метро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Interbaby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Микеланджело 21</dc:title>
  <dc:creator>111</dc:creator>
  <cp:lastModifiedBy>111</cp:lastModifiedBy>
  <cp:revision>18</cp:revision>
  <dcterms:created xsi:type="dcterms:W3CDTF">2004-02-14T20:52:03Z</dcterms:created>
  <dcterms:modified xsi:type="dcterms:W3CDTF">2011-02-16T21:56:17Z</dcterms:modified>
</cp:coreProperties>
</file>