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62" r:id="rId6"/>
    <p:sldId id="259" r:id="rId7"/>
    <p:sldId id="261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4" r:id="rId16"/>
    <p:sldId id="270" r:id="rId17"/>
    <p:sldId id="275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6176" autoAdjust="0"/>
    <p:restoredTop sz="94660"/>
  </p:normalViewPr>
  <p:slideViewPr>
    <p:cSldViewPr>
      <p:cViewPr>
        <p:scale>
          <a:sx n="66" d="100"/>
          <a:sy n="66" d="100"/>
        </p:scale>
        <p:origin x="-139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22AEF-40C3-4809-848D-20B49EAB3E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4FCC-6503-488D-ACDE-C46B85CAA4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62A7-27C3-4892-87E8-44EA9372FE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BA4F-EFBE-46C4-8018-1294D99ED1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D55252-62B8-42FE-8ABD-2332209816C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87A4BF-9778-4106-9C8C-C1C7A1467A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DAD351-266C-46E4-9D90-BCAF699A5A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4297-E9A3-4A64-8420-82F631C8A6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29F952-48D9-4237-A4D5-FD96D72C21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7670-8231-400A-96F2-0A770A8004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E52863-6B7F-4B5C-A224-B35EB171B1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8F553E1-9DC8-420F-969F-1E875800FF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F4F1D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41313" y="2060575"/>
            <a:ext cx="81772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0000FF"/>
                </a:solidFill>
              </a:rPr>
              <a:t>М</a:t>
            </a:r>
            <a:r>
              <a:rPr lang="uk-UA" sz="8800">
                <a:solidFill>
                  <a:srgbClr val="0000FF"/>
                </a:solidFill>
              </a:rPr>
              <a:t>і</a:t>
            </a:r>
            <a:r>
              <a:rPr lang="ru-RU" sz="8800">
                <a:solidFill>
                  <a:srgbClr val="0000FF"/>
                </a:solidFill>
              </a:rPr>
              <a:t>келанджело</a:t>
            </a:r>
            <a:endParaRPr lang="uk-UA" sz="8400">
              <a:solidFill>
                <a:srgbClr val="0000FF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166813" y="5389563"/>
            <a:ext cx="184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0000">
              <a:solidFill>
                <a:srgbClr val="0000FF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843213" y="4076700"/>
            <a:ext cx="3511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FF"/>
                </a:solidFill>
              </a:rPr>
              <a:t>(1457-1564)</a:t>
            </a:r>
            <a:endParaRPr lang="uk-UA" sz="4800">
              <a:solidFill>
                <a:srgbClr val="0000FF"/>
              </a:solidFill>
            </a:endParaRPr>
          </a:p>
        </p:txBody>
      </p:sp>
      <p:pic>
        <p:nvPicPr>
          <p:cNvPr id="205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67625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5888"/>
            <a:ext cx="7777162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Падение человека и его изгнание из Эдема</a:t>
            </a:r>
            <a:endParaRPr lang="uk-UA"/>
          </a:p>
        </p:txBody>
      </p:sp>
      <p:pic>
        <p:nvPicPr>
          <p:cNvPr id="122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7245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0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15888"/>
            <a:ext cx="4591050" cy="6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0" y="64166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Наводнение</a:t>
            </a:r>
          </a:p>
        </p:txBody>
      </p:sp>
      <p:pic>
        <p:nvPicPr>
          <p:cNvPr id="1332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640763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63452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Наводнение</a:t>
            </a:r>
          </a:p>
        </p:txBody>
      </p:sp>
      <p:pic>
        <p:nvPicPr>
          <p:cNvPr id="1434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713788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63452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Создание Солнца и Луны</a:t>
            </a:r>
            <a:endParaRPr lang="uk-UA"/>
          </a:p>
        </p:txBody>
      </p:sp>
      <p:pic>
        <p:nvPicPr>
          <p:cNvPr id="1127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7173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92150"/>
            <a:ext cx="6911975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623728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Создание Евы</a:t>
            </a:r>
          </a:p>
        </p:txBody>
      </p:sp>
      <p:pic>
        <p:nvPicPr>
          <p:cNvPr id="1536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7245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" fill="hold"/>
                                        <p:tgtEl>
                                          <p:spTgt spid="15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reation of ad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87852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623728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Создание Адама</a:t>
            </a:r>
            <a:endParaRPr lang="uk-UA"/>
          </a:p>
        </p:txBody>
      </p:sp>
      <p:pic>
        <p:nvPicPr>
          <p:cNvPr id="2048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01013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88913"/>
            <a:ext cx="4576762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Часть фрески в Сикстинской капелле</a:t>
            </a:r>
            <a:endParaRPr lang="uk-UA"/>
          </a:p>
        </p:txBody>
      </p:sp>
      <p:pic>
        <p:nvPicPr>
          <p:cNvPr id="1639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4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1225" y="115888"/>
            <a:ext cx="469582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0" y="64166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Обнажённый юноша</a:t>
            </a:r>
            <a:endParaRPr lang="uk-UA"/>
          </a:p>
        </p:txBody>
      </p:sp>
      <p:pic>
        <p:nvPicPr>
          <p:cNvPr id="2151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" fill="hold"/>
                                        <p:tgtEl>
                                          <p:spTgt spid="21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88913"/>
            <a:ext cx="5129212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Порта Пиа</a:t>
            </a:r>
          </a:p>
        </p:txBody>
      </p:sp>
      <p:pic>
        <p:nvPicPr>
          <p:cNvPr id="174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15888"/>
            <a:ext cx="47752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Собор Св. Петра</a:t>
            </a:r>
          </a:p>
        </p:txBody>
      </p:sp>
      <p:pic>
        <p:nvPicPr>
          <p:cNvPr id="1843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16913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" fill="hold"/>
                                        <p:tgtEl>
                                          <p:spTgt spid="18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arcello Venu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15888"/>
            <a:ext cx="4929188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Марчелло Венусти</a:t>
            </a:r>
            <a:r>
              <a:rPr lang="it-IT"/>
              <a:t>: </a:t>
            </a:r>
            <a:r>
              <a:rPr lang="ru-RU"/>
              <a:t>Портрет Микеланджело</a:t>
            </a:r>
            <a:endParaRPr lang="uk-UA"/>
          </a:p>
        </p:txBody>
      </p:sp>
      <p:pic>
        <p:nvPicPr>
          <p:cNvPr id="2253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" fill="hold"/>
                                        <p:tgtEl>
                                          <p:spTgt spid="22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0" y="63817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Капитолий</a:t>
            </a:r>
          </a:p>
        </p:txBody>
      </p:sp>
      <p:pic>
        <p:nvPicPr>
          <p:cNvPr id="1946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96188" y="7316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капитолий - лестни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3375"/>
            <a:ext cx="856932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" fill="hold"/>
                                        <p:tgtEl>
                                          <p:spTgt spid="19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Микеланджело-Святое семейство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15888"/>
            <a:ext cx="6056313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63817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Святое семейство</a:t>
            </a:r>
            <a:endParaRPr lang="uk-UA"/>
          </a:p>
        </p:txBody>
      </p:sp>
      <p:pic>
        <p:nvPicPr>
          <p:cNvPr id="307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72450" y="7173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Предсказательница 1510 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15888"/>
            <a:ext cx="5211762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Предсказательница</a:t>
            </a:r>
            <a:endParaRPr lang="uk-UA"/>
          </a:p>
        </p:txBody>
      </p:sp>
      <p:pic>
        <p:nvPicPr>
          <p:cNvPr id="410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6550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15888"/>
            <a:ext cx="5800725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Ливийская Сивилла</a:t>
            </a:r>
          </a:p>
        </p:txBody>
      </p:sp>
      <p:pic>
        <p:nvPicPr>
          <p:cNvPr id="820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7245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15888"/>
            <a:ext cx="49117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63817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Страшный суд</a:t>
            </a:r>
            <a:endParaRPr lang="uk-UA"/>
          </a:p>
        </p:txBody>
      </p:sp>
      <p:pic>
        <p:nvPicPr>
          <p:cNvPr id="512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7173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5888"/>
            <a:ext cx="6985000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64166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Страшный суд (фрагмент)</a:t>
            </a:r>
            <a:endParaRPr lang="uk-UA"/>
          </a:p>
        </p:txBody>
      </p:sp>
      <p:pic>
        <p:nvPicPr>
          <p:cNvPr id="71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15888"/>
            <a:ext cx="5013325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64166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Пророк Иеремия</a:t>
            </a:r>
            <a:endParaRPr lang="uk-UA"/>
          </a:p>
        </p:txBody>
      </p:sp>
      <p:pic>
        <p:nvPicPr>
          <p:cNvPr id="92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16913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МИКЕЛАНДЖЕЛО БУОНАРРО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15888"/>
            <a:ext cx="4684713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645318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Набросок</a:t>
            </a:r>
            <a:endParaRPr lang="uk-UA"/>
          </a:p>
        </p:txBody>
      </p:sp>
      <p:pic>
        <p:nvPicPr>
          <p:cNvPr id="102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7173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178</TotalTime>
  <Words>57</Words>
  <Application>Microsoft Office PowerPoint</Application>
  <PresentationFormat>Экран (4:3)</PresentationFormat>
  <Paragraphs>21</Paragraphs>
  <Slides>20</Slides>
  <Notes>0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Interbaby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Микеланджело 21</dc:title>
  <dc:creator>111</dc:creator>
  <cp:lastModifiedBy>111</cp:lastModifiedBy>
  <cp:revision>18</cp:revision>
  <dcterms:created xsi:type="dcterms:W3CDTF">2004-02-14T20:52:03Z</dcterms:created>
  <dcterms:modified xsi:type="dcterms:W3CDTF">2011-02-16T21:56:17Z</dcterms:modified>
</cp:coreProperties>
</file>