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4" r:id="rId7"/>
    <p:sldId id="265" r:id="rId8"/>
    <p:sldId id="268" r:id="rId9"/>
    <p:sldId id="269" r:id="rId10"/>
    <p:sldId id="271" r:id="rId11"/>
    <p:sldId id="260" r:id="rId12"/>
    <p:sldId id="261" r:id="rId13"/>
    <p:sldId id="262" r:id="rId14"/>
    <p:sldId id="263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F55BA95-9168-4F5A-8D27-CD99BC8F83C2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C0EC40-61E2-4BA3-9A20-BCAEB089B5C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/>
              <a:t>Трипільська культура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6300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8229600" cy="2214570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/>
              <a:t>Скіфи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672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686707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96631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4744" y="6143644"/>
            <a:ext cx="5228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Скіфи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виготовляли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вироби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заліза</a:t>
            </a:r>
            <a:r>
              <a:rPr lang="ru-RU" dirty="0" smtClean="0"/>
              <a:t>...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4286280" cy="657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55357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388" y="6072206"/>
            <a:ext cx="176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Золото </a:t>
            </a:r>
            <a:r>
              <a:rPr lang="ru-RU" b="1" dirty="0" err="1" smtClean="0"/>
              <a:t>скіфів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9627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6697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3"/>
            <a:ext cx="5286412" cy="62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571480"/>
            <a:ext cx="837635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7158" y="6357958"/>
            <a:ext cx="4502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Виставка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Трипільський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дивосвіт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368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92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5720" y="621508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трипільська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культура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українські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сувеніри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...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1"/>
            <a:ext cx="8929718" cy="54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518139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</TotalTime>
  <Words>23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Трипільська культура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Скіфи 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Трипільська культура</dc:title>
  <dc:creator>111</dc:creator>
  <cp:lastModifiedBy>111</cp:lastModifiedBy>
  <cp:revision>2</cp:revision>
  <dcterms:created xsi:type="dcterms:W3CDTF">2011-01-13T22:46:38Z</dcterms:created>
  <dcterms:modified xsi:type="dcterms:W3CDTF">2011-01-13T23:03:28Z</dcterms:modified>
</cp:coreProperties>
</file>