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10C444-33AB-483A-A678-A408D799A49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C20C1E-F5D5-4C4B-A2F4-93A1217DA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dy-uspech.ru/ispaniya/sesare-manrike-chelovek-pridumavshiy-ostrov-lansarote" TargetMode="External"/><Relationship Id="rId2" Type="http://schemas.openxmlformats.org/officeDocument/2006/relationships/hyperlink" Target="http://lady-uspech.ru/ispaniya/lansarote-zhizn-na-vulka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sz="8800" dirty="0" smtClean="0"/>
              <a:t>Унікальний </a:t>
            </a:r>
            <a:br>
              <a:rPr lang="uk-UA" sz="8800" dirty="0" smtClean="0"/>
            </a:br>
            <a:r>
              <a:rPr lang="uk-UA" sz="8800" dirty="0" smtClean="0"/>
              <a:t>с</a:t>
            </a:r>
            <a:r>
              <a:rPr lang="uk-UA" sz="8800" dirty="0" smtClean="0"/>
              <a:t>ад </a:t>
            </a:r>
            <a:r>
              <a:rPr lang="uk-UA" sz="8800" dirty="0" smtClean="0"/>
              <a:t>кактусів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59459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6672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500042"/>
            <a:ext cx="835275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961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8286808" cy="615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730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На </a:t>
            </a:r>
            <a:r>
              <a:rPr lang="ru-RU" sz="2000" b="1" dirty="0" err="1" smtClean="0">
                <a:hlinkClick r:id="rId2"/>
              </a:rPr>
              <a:t>Лансароте</a:t>
            </a:r>
            <a:r>
              <a:rPr lang="ru-RU" sz="2000" dirty="0" smtClean="0"/>
              <a:t> часто можно встретить очень интересный вид кактусов - зеленые опунции с красными и желтыми цветами. Их очень любит </a:t>
            </a:r>
            <a:r>
              <a:rPr lang="ru-RU" sz="2000" dirty="0" err="1" smtClean="0"/>
              <a:t>тля-кошинель</a:t>
            </a:r>
            <a:r>
              <a:rPr lang="ru-RU" sz="2000" dirty="0" smtClean="0"/>
              <a:t>, из которой делают ярко-красный краситель. Удивительно, но крохотная белая тля, которая облепила кусты кактуса, при растирании ее ладонями становится ярко-красной. Этот краситель используется при изготовлении губной помады и ценится на вес золота.</a:t>
            </a:r>
          </a:p>
          <a:p>
            <a:pPr algn="ctr"/>
            <a:r>
              <a:rPr lang="ru-RU" sz="2000" b="1" dirty="0" err="1" smtClean="0">
                <a:hlinkClick r:id="rId3"/>
              </a:rPr>
              <a:t>Сесаре</a:t>
            </a:r>
            <a:r>
              <a:rPr lang="ru-RU" sz="2000" b="1" dirty="0" smtClean="0">
                <a:hlinkClick r:id="rId3"/>
              </a:rPr>
              <a:t> </a:t>
            </a:r>
            <a:r>
              <a:rPr lang="ru-RU" sz="2000" b="1" dirty="0" err="1" smtClean="0">
                <a:hlinkClick r:id="rId3"/>
              </a:rPr>
              <a:t>Манрике</a:t>
            </a:r>
            <a:r>
              <a:rPr lang="ru-RU" sz="2000" dirty="0" smtClean="0"/>
              <a:t> всегда мечтал о саде и решил создать его в заброшенной каменоломне, используя идеи японских садов. Он тщательно продумал </a:t>
            </a:r>
            <a:r>
              <a:rPr lang="ru-RU" sz="2000" dirty="0" err="1" smtClean="0"/>
              <a:t>ланшафт</a:t>
            </a:r>
            <a:r>
              <a:rPr lang="ru-RU" sz="2000" dirty="0" smtClean="0"/>
              <a:t>, выкладывал его плитами бурого и черного вулканического торфа. Крестьяне помогали ему, приносили землю буквально по горстке. Кактусов на </a:t>
            </a:r>
            <a:r>
              <a:rPr lang="ru-RU" sz="2000" b="1" dirty="0" err="1" smtClean="0"/>
              <a:t>Лансароте</a:t>
            </a:r>
            <a:r>
              <a:rPr lang="ru-RU" sz="2000" dirty="0" smtClean="0"/>
              <a:t> растет немало, но </a:t>
            </a:r>
            <a:r>
              <a:rPr lang="ru-RU" sz="2000" dirty="0" err="1" smtClean="0"/>
              <a:t>Сесаре</a:t>
            </a:r>
            <a:r>
              <a:rPr lang="ru-RU" sz="2000" dirty="0" smtClean="0"/>
              <a:t> собрал в своем саду и вырастил очень редкие породы.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625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Над созданием этого чудесного сада трудились много лет. В результате получился великолепный ботанический сад с небольшими прудами, мельницей, любимыми </a:t>
            </a:r>
            <a:r>
              <a:rPr lang="ru-RU" sz="2400" dirty="0" err="1" smtClean="0"/>
              <a:t>сесаровскими</a:t>
            </a:r>
            <a:r>
              <a:rPr lang="ru-RU" sz="2400" dirty="0" smtClean="0"/>
              <a:t> лабиринтами и множеством кактусов. Их здесь собрано со всего света около 10 тысяч. Совсем маленькие и пушистые, круглые, словно пуфики и высокие, выше человеческого роста, с ярко красными цветами, белыми и желтыми.......</a:t>
            </a:r>
          </a:p>
          <a:p>
            <a:pPr algn="ctr"/>
            <a:r>
              <a:rPr lang="ru-RU" sz="2400" dirty="0" smtClean="0"/>
              <a:t>А самый большой кактус сделан самим </a:t>
            </a:r>
            <a:r>
              <a:rPr lang="ru-RU" sz="2400" b="1" dirty="0" err="1" smtClean="0"/>
              <a:t>Сесаре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Манрике</a:t>
            </a:r>
            <a:r>
              <a:rPr lang="ru-RU" sz="2400" dirty="0" smtClean="0"/>
              <a:t> из металла.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747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6347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54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5118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ма Offic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</TotalTime>
  <Words>197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Globe</vt:lpstr>
      <vt:lpstr>Унікальний  сад кактусів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 кактусів</dc:title>
  <dc:creator>User</dc:creator>
  <cp:lastModifiedBy>User</cp:lastModifiedBy>
  <cp:revision>2</cp:revision>
  <dcterms:created xsi:type="dcterms:W3CDTF">2011-06-11T17:32:17Z</dcterms:created>
  <dcterms:modified xsi:type="dcterms:W3CDTF">2011-06-11T17:42:10Z</dcterms:modified>
</cp:coreProperties>
</file>