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162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6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162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16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163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11163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163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060357-6B23-4DB3-96D4-8F49DBE853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01ECC38-6412-46E6-A66C-7605BBED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1538" y="2357430"/>
            <a:ext cx="7086600" cy="1431925"/>
          </a:xfrm>
        </p:spPr>
        <p:txBody>
          <a:bodyPr/>
          <a:lstStyle/>
          <a:p>
            <a:r>
              <a:rPr lang="uk-UA" sz="8000" dirty="0" smtClean="0"/>
              <a:t>Перлини східної архітектури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Східна архітектура\2947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09226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6000768"/>
            <a:ext cx="77153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королевский бассейн в котором за дополнительную плату может покупаться любой желающий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Східна архітектура\2947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572560" cy="6434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К сожалению при последнем извержении вулкана </a:t>
            </a:r>
            <a:r>
              <a:rPr lang="ru-RU" dirty="0" err="1" smtClean="0"/>
              <a:t>Агунг</a:t>
            </a:r>
            <a:r>
              <a:rPr lang="ru-RU" dirty="0" smtClean="0"/>
              <a:t> большая часть водных садов была разрушена и сейчас доступна только небольшая часть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Східна архітектура\2947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72560" cy="643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</a:t>
            </a:r>
            <a:r>
              <a:rPr lang="ru-RU" dirty="0" err="1" smtClean="0"/>
              <a:t>Акшардхам</a:t>
            </a:r>
            <a:r>
              <a:rPr lang="ru-RU" dirty="0" smtClean="0"/>
              <a:t> - жемчужина Индии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80249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err="1" smtClean="0"/>
              <a:t>Акшардхам</a:t>
            </a:r>
            <a:r>
              <a:rPr lang="ru-RU" sz="2800" dirty="0" smtClean="0"/>
              <a:t> – не просто индуистский храм. Это сооружение в Дели – настоящий комплекс, посвященный традиционной индийской и индуистской культуре, духовности и архитектуре. По своей грандиозности храм превосходит многие подобные сооружения в мире, благодаря чему был включен в Книгу Рекордов Гиннеса.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Східна архітектура\akshardham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8514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b="1" dirty="0" smtClean="0"/>
              <a:t>Строительство комплекса, раскинувшегося на территории в 12 гектаров, обошлось в 500 </a:t>
            </a:r>
            <a:r>
              <a:rPr lang="ru-RU" sz="1800" b="1" dirty="0" err="1" smtClean="0"/>
              <a:t>млн</a:t>
            </a:r>
            <a:r>
              <a:rPr lang="ru-RU" sz="1800" b="1" dirty="0" smtClean="0"/>
              <a:t> долларов благотворительных пожертвований, продолжалось 5 лет и было завершено в 2005 году. 7000  мастеров-ремесленников, 3000 строителей работали над его возведением. Все создавалось так, как того требуют каноны индийской архитектуры. Главный храм, высота которого составила 42 метра, ширина – 94, а длина 106 метров, был выстроен из </a:t>
            </a:r>
            <a:r>
              <a:rPr lang="ru-RU" sz="1800" b="1" dirty="0" err="1" smtClean="0"/>
              <a:t>розового</a:t>
            </a:r>
            <a:r>
              <a:rPr lang="ru-RU" sz="1800" b="1" dirty="0" smtClean="0"/>
              <a:t> камня. Его украсили 234 колонны с вырезанными на них из камня узорами и фигурками из индийской мифологии, по периметру дворца выстроились 148 каменных слонов, а также 42 скульптуры других животных и птиц и 125 фигур людей. Внутри храма, отделанного уже белым камнем, находится трехметровая статуя </a:t>
            </a:r>
            <a:r>
              <a:rPr lang="ru-RU" sz="1800" b="1" dirty="0" err="1" smtClean="0"/>
              <a:t>Нилкантха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Варми</a:t>
            </a:r>
            <a:r>
              <a:rPr lang="ru-RU" sz="1800" b="1" dirty="0" smtClean="0"/>
              <a:t>, воплощение Бога </a:t>
            </a:r>
            <a:r>
              <a:rPr lang="ru-RU" sz="1800" b="1" dirty="0" err="1" smtClean="0"/>
              <a:t>Сваминараяна</a:t>
            </a:r>
            <a:r>
              <a:rPr lang="ru-RU" sz="1800" b="1" dirty="0" smtClean="0"/>
              <a:t>. Венчают </a:t>
            </a:r>
            <a:r>
              <a:rPr lang="ru-RU" sz="1800" b="1" dirty="0" err="1" smtClean="0"/>
              <a:t>Акшардхам</a:t>
            </a:r>
            <a:r>
              <a:rPr lang="ru-RU" sz="1800" b="1" dirty="0" smtClean="0"/>
              <a:t> 9 куполов.</a:t>
            </a:r>
          </a:p>
          <a:p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Східна архітектура\akshardham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68514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Східна архітектура\0_69ad4_a2f4533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827032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Східна архітектура\0_69ad6_c7d08de6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797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858280" cy="1431925"/>
          </a:xfrm>
        </p:spPr>
        <p:txBody>
          <a:bodyPr/>
          <a:lstStyle/>
          <a:p>
            <a:pPr algn="ctr"/>
            <a:r>
              <a:rPr lang="ru-RU" dirty="0"/>
              <a:t>Водный дворец </a:t>
            </a:r>
            <a:r>
              <a:rPr lang="ru-RU" dirty="0" err="1"/>
              <a:t>Тиртаганга</a:t>
            </a:r>
            <a:r>
              <a:rPr lang="ru-RU" dirty="0"/>
              <a:t>. </a:t>
            </a:r>
            <a:r>
              <a:rPr lang="ru-RU" dirty="0" err="1"/>
              <a:t>Бали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6929486" cy="520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Східна архітектура\akshardham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47069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Східна архітектура\akshardham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74064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Східна архітектура\0_69ad2_cfc582f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62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Східна архітектура\akshardham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18" y="428604"/>
            <a:ext cx="9107082" cy="2751097"/>
          </a:xfrm>
          <a:prstGeom prst="rect">
            <a:avLst/>
          </a:prstGeom>
          <a:noFill/>
        </p:spPr>
      </p:pic>
      <p:pic>
        <p:nvPicPr>
          <p:cNvPr id="4" name="Picture 2" descr="D:\Arxiv\Зображення\Східна архітектура\akshardham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9144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Східна архітектура\akshardham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06639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0005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Вокруг храма расположены музыкальные фонтаны, которые особенно красиво смотрятся подсвеченными в темноте. Также посетители комплекса могут поплавать на лодках по крытым каналам, посетить парки, кинотеатр, музей, кафе и магазины сувениров.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Східна архітектура\akshardham06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79236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Східна архітектура\akshardham16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634" y="714356"/>
            <a:ext cx="857791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7543800" cy="1431925"/>
          </a:xfrm>
        </p:spPr>
        <p:txBody>
          <a:bodyPr/>
          <a:lstStyle/>
          <a:p>
            <a:pPr algn="ctr"/>
            <a:r>
              <a:rPr lang="ru-RU" sz="3200" dirty="0" smtClean="0"/>
              <a:t>Замок </a:t>
            </a:r>
            <a:r>
              <a:rPr lang="ru-RU" sz="3200" dirty="0" err="1" smtClean="0"/>
              <a:t>Мацумото</a:t>
            </a:r>
            <a:r>
              <a:rPr lang="ru-RU" sz="3200" dirty="0" smtClean="0"/>
              <a:t> (</a:t>
            </a:r>
            <a:r>
              <a:rPr lang="ru-RU" sz="3200" dirty="0" err="1" smtClean="0"/>
              <a:t>Matsumoto</a:t>
            </a:r>
            <a:r>
              <a:rPr lang="ru-RU" sz="3200" dirty="0" smtClean="0"/>
              <a:t>) самый красивый замок Японии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Arxiv\Зображення\Східна архітектура\304205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000250"/>
            <a:ext cx="60960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58246" cy="4114800"/>
          </a:xfrm>
        </p:spPr>
        <p:txBody>
          <a:bodyPr/>
          <a:lstStyle/>
          <a:p>
            <a:pPr algn="ctr"/>
            <a:r>
              <a:rPr lang="ru-RU" sz="2400" b="1" i="1" dirty="0" smtClean="0"/>
              <a:t>Замок </a:t>
            </a:r>
            <a:r>
              <a:rPr lang="ru-RU" sz="2400" b="1" i="1" dirty="0" err="1" smtClean="0"/>
              <a:t>Мацумото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Matsumoto</a:t>
            </a:r>
            <a:r>
              <a:rPr lang="ru-RU" sz="2400" b="1" i="1" dirty="0" smtClean="0"/>
              <a:t>) является одним из самых красивых классических замков Японии и ярким представителем стиля </a:t>
            </a:r>
            <a:r>
              <a:rPr lang="ru-RU" sz="2400" b="1" i="1" dirty="0" err="1" smtClean="0"/>
              <a:t>Хираджиро</a:t>
            </a:r>
            <a:r>
              <a:rPr lang="ru-RU" sz="2400" b="1" i="1" dirty="0" smtClean="0"/>
              <a:t>, так как построен на равнине, а не в горах. Интересен он также тем, что выглядит совсем не как замок в том классическом виде, в котором каждый из нас себе их представляет </a:t>
            </a:r>
            <a:r>
              <a:rPr lang="uk-UA" sz="2400" b="1" i="1" dirty="0" smtClean="0"/>
              <a:t>. </a:t>
            </a:r>
            <a:r>
              <a:rPr lang="ru-RU" sz="2400" b="1" i="1" dirty="0" smtClean="0"/>
              <a:t>Главная башня замка </a:t>
            </a:r>
            <a:r>
              <a:rPr lang="ru-RU" sz="2400" b="1" i="1" dirty="0" err="1" smtClean="0"/>
              <a:t>Мацумото</a:t>
            </a:r>
            <a:r>
              <a:rPr lang="ru-RU" sz="2400" b="1" i="1" dirty="0" smtClean="0"/>
              <a:t> и вторая меньшая башенка были построены с 1592 по 1614 год. Обе башни были хорошо защищены, поскольку в Японии в то время было довольно неспокойно. Из-за изящной черной крыши Замок </a:t>
            </a:r>
            <a:r>
              <a:rPr lang="ru-RU" sz="2400" b="1" i="1" dirty="0" err="1" smtClean="0"/>
              <a:t>Мацумото</a:t>
            </a:r>
            <a:r>
              <a:rPr lang="ru-RU" sz="2400" b="1" i="1" dirty="0" smtClean="0"/>
              <a:t> иногда называют Замком Ворона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Східна архітектура\935865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238768"/>
          </a:xfrm>
        </p:spPr>
        <p:txBody>
          <a:bodyPr/>
          <a:lstStyle/>
          <a:p>
            <a:pPr algn="ctr"/>
            <a:r>
              <a:rPr lang="ru-RU" dirty="0" smtClean="0"/>
              <a:t>В глубине острова </a:t>
            </a:r>
            <a:r>
              <a:rPr lang="ru-RU" dirty="0" err="1" smtClean="0"/>
              <a:t>Бали</a:t>
            </a:r>
            <a:r>
              <a:rPr lang="ru-RU" dirty="0" smtClean="0"/>
              <a:t> есть очень красивое и спокойное место. Здесь из земли бьет чистейший родник и вокруг родника в 1942 году Раджа </a:t>
            </a:r>
            <a:r>
              <a:rPr lang="ru-RU" dirty="0" err="1" smtClean="0"/>
              <a:t>Карангасема</a:t>
            </a:r>
            <a:r>
              <a:rPr lang="ru-RU" dirty="0" smtClean="0"/>
              <a:t> построил загородную резиденцию и сад. Отличительной особенностью этого места </a:t>
            </a:r>
            <a:r>
              <a:rPr lang="ru-RU" dirty="0" err="1" smtClean="0"/>
              <a:t>являтся</a:t>
            </a:r>
            <a:r>
              <a:rPr lang="ru-RU" dirty="0" smtClean="0"/>
              <a:t> то, то сады построены в китайском и </a:t>
            </a:r>
            <a:r>
              <a:rPr lang="ru-RU" dirty="0" err="1" smtClean="0"/>
              <a:t>балинезийском</a:t>
            </a:r>
            <a:r>
              <a:rPr lang="ru-RU" dirty="0" smtClean="0"/>
              <a:t> стилях, а их постройка и обустройство были любимым хобби раджи, он лично очень любил повозиться в воде и земле. </a:t>
            </a:r>
            <a:r>
              <a:rPr lang="ru-RU" dirty="0" err="1" smtClean="0"/>
              <a:t>Тиртаганга</a:t>
            </a:r>
            <a:r>
              <a:rPr lang="ru-RU" dirty="0" smtClean="0"/>
              <a:t> означает "Священная вода </a:t>
            </a:r>
            <a:r>
              <a:rPr lang="ru-RU" dirty="0" err="1" smtClean="0"/>
              <a:t>ганга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Східна архітектура\79772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57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043866" cy="4114800"/>
          </a:xfrm>
        </p:spPr>
        <p:txBody>
          <a:bodyPr/>
          <a:lstStyle/>
          <a:p>
            <a:pPr algn="ctr"/>
            <a:r>
              <a:rPr lang="ru-RU" sz="2800" b="1" i="1" dirty="0" smtClean="0"/>
              <a:t>Замок </a:t>
            </a:r>
            <a:r>
              <a:rPr lang="ru-RU" sz="2800" b="1" i="1" dirty="0" err="1" smtClean="0"/>
              <a:t>Мацумото</a:t>
            </a:r>
            <a:r>
              <a:rPr lang="ru-RU" sz="2800" b="1" i="1" dirty="0" smtClean="0"/>
              <a:t> является одним из четырех замков, находящихся в списке "Национальные Сокровища Японии”. Это самый старый из четырех японских замков, и самый популярный среди туристов. Стоит также отметить, что это наиболее сохранившийся японский замок – он сохранен почти в оригинальном виде. Другие замки были разрушены в битвах, при землетрясениях, либо просто не выдержали испытание временем.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Східна архітектура\887305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43866" cy="621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Східна архітектура\fe6ba4610f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5616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643966" cy="4857784"/>
          </a:xfrm>
        </p:spPr>
        <p:txBody>
          <a:bodyPr/>
          <a:lstStyle/>
          <a:p>
            <a:pPr algn="ctr"/>
            <a:r>
              <a:rPr lang="ru-RU" dirty="0" smtClean="0"/>
              <a:t>Вода </a:t>
            </a:r>
            <a:r>
              <a:rPr lang="ru-RU" dirty="0" err="1" smtClean="0"/>
              <a:t>Тиртаганги</a:t>
            </a:r>
            <a:r>
              <a:rPr lang="ru-RU" dirty="0" smtClean="0"/>
              <a:t> издавна считается святой и используется в различных религиозных обрядах и церемониях. В праздничные дни это место становится конечным пунктом религиозных процессий, сопровождающихся красочными зонтами, флагами, маленькими корзинками-подношениями и другой религиозной атрибутикой.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Східна архітектура\2947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7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Східна архітектура\2947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224" y="214290"/>
            <a:ext cx="8578055" cy="63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Східна архітектура\2947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35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Східна архітектура\2947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358246" cy="621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Тема Office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308</TotalTime>
  <Words>438</Words>
  <Application>Microsoft Office PowerPoint</Application>
  <PresentationFormat>Экран (4:3)</PresentationFormat>
  <Paragraphs>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Shimmer</vt:lpstr>
      <vt:lpstr>Перлини східної архітектури</vt:lpstr>
      <vt:lpstr>Водный дворец Тиртаганга. Бали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Храм Акшардхам - жемчужина Индии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Замок Мацумото (Matsumoto) самый красивый замок Японии   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Перлини східної архітектури</dc:title>
  <dc:creator>User</dc:creator>
  <cp:lastModifiedBy>User</cp:lastModifiedBy>
  <cp:revision>34</cp:revision>
  <dcterms:created xsi:type="dcterms:W3CDTF">2011-06-02T11:20:49Z</dcterms:created>
  <dcterms:modified xsi:type="dcterms:W3CDTF">2011-06-11T16:15:46Z</dcterms:modified>
</cp:coreProperties>
</file>