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8"/>
          <p:cNvGrpSpPr>
            <a:grpSpLocks/>
          </p:cNvGrpSpPr>
          <p:nvPr/>
        </p:nvGrpSpPr>
        <p:grpSpPr bwMode="auto">
          <a:xfrm>
            <a:off x="0" y="2895600"/>
            <a:ext cx="9144000" cy="3962400"/>
            <a:chOff x="0" y="1824"/>
            <a:chExt cx="5760" cy="2496"/>
          </a:xfrm>
        </p:grpSpPr>
        <p:grpSp>
          <p:nvGrpSpPr>
            <p:cNvPr id="5" name="Group 117"/>
            <p:cNvGrpSpPr>
              <a:grpSpLocks/>
            </p:cNvGrpSpPr>
            <p:nvPr userDrawn="1"/>
          </p:nvGrpSpPr>
          <p:grpSpPr bwMode="auto">
            <a:xfrm>
              <a:off x="0" y="1824"/>
              <a:ext cx="5760" cy="2496"/>
              <a:chOff x="0" y="1824"/>
              <a:chExt cx="5760" cy="2496"/>
            </a:xfrm>
          </p:grpSpPr>
          <p:sp>
            <p:nvSpPr>
              <p:cNvPr id="14" name="Rectangle 102"/>
              <p:cNvSpPr>
                <a:spLocks noChangeArrowheads="1"/>
              </p:cNvSpPr>
              <p:nvPr userDrawn="1"/>
            </p:nvSpPr>
            <p:spPr bwMode="ltGray">
              <a:xfrm>
                <a:off x="5280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5" name="Rectangle 103"/>
              <p:cNvSpPr>
                <a:spLocks noChangeArrowheads="1"/>
              </p:cNvSpPr>
              <p:nvPr userDrawn="1"/>
            </p:nvSpPr>
            <p:spPr bwMode="ltGray">
              <a:xfrm>
                <a:off x="144" y="3264"/>
                <a:ext cx="336" cy="1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6" name="Rectangle 3"/>
              <p:cNvSpPr>
                <a:spLocks noChangeArrowheads="1"/>
              </p:cNvSpPr>
              <p:nvPr userDrawn="1"/>
            </p:nvSpPr>
            <p:spPr bwMode="ltGray">
              <a:xfrm>
                <a:off x="5280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7" name="Rectangle 4"/>
              <p:cNvSpPr>
                <a:spLocks noChangeArrowheads="1"/>
              </p:cNvSpPr>
              <p:nvPr userDrawn="1"/>
            </p:nvSpPr>
            <p:spPr bwMode="hidden">
              <a:xfrm>
                <a:off x="0" y="1824"/>
                <a:ext cx="5760" cy="288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8" name="Rectangle 5"/>
              <p:cNvSpPr>
                <a:spLocks noChangeArrowheads="1"/>
              </p:cNvSpPr>
              <p:nvPr userDrawn="1"/>
            </p:nvSpPr>
            <p:spPr bwMode="hidden">
              <a:xfrm>
                <a:off x="5616" y="2064"/>
                <a:ext cx="144" cy="2256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9" name="Rectangle 6"/>
              <p:cNvSpPr>
                <a:spLocks noChangeArrowheads="1"/>
              </p:cNvSpPr>
              <p:nvPr userDrawn="1"/>
            </p:nvSpPr>
            <p:spPr bwMode="hidden">
              <a:xfrm>
                <a:off x="0" y="2112"/>
                <a:ext cx="144" cy="220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 userDrawn="1"/>
            </p:nvSpPr>
            <p:spPr bwMode="ltGray">
              <a:xfrm>
                <a:off x="144" y="2496"/>
                <a:ext cx="336" cy="105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21" name="Group 8"/>
              <p:cNvGrpSpPr>
                <a:grpSpLocks/>
              </p:cNvGrpSpPr>
              <p:nvPr userDrawn="1"/>
            </p:nvGrpSpPr>
            <p:grpSpPr bwMode="auto">
              <a:xfrm>
                <a:off x="8" y="2032"/>
                <a:ext cx="5724" cy="608"/>
                <a:chOff x="8" y="32"/>
                <a:chExt cx="5724" cy="608"/>
              </a:xfrm>
            </p:grpSpPr>
            <p:sp>
              <p:nvSpPr>
                <p:cNvPr id="23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24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grpSp>
              <p:nvGrpSpPr>
                <p:cNvPr id="25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71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72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73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74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61" cy="220"/>
                    </a:xfrm>
                  </p:grpSpPr>
                  <p:grpSp>
                    <p:nvGrpSpPr>
                      <p:cNvPr id="88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48" cy="1064"/>
                      </a:xfrm>
                    </p:grpSpPr>
                    <p:sp>
                      <p:nvSpPr>
                        <p:cNvPr id="107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89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283"/>
                        <a:ext cx="822" cy="220"/>
                        <a:chOff x="223" y="720"/>
                        <a:chExt cx="3947" cy="1064"/>
                      </a:xfrm>
                    </p:grpSpPr>
                    <p:sp>
                      <p:nvSpPr>
                        <p:cNvPr id="105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9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0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7" y="283"/>
                        <a:ext cx="824" cy="220"/>
                        <a:chOff x="1647" y="283"/>
                        <a:chExt cx="824" cy="220"/>
                      </a:xfrm>
                    </p:grpSpPr>
                    <p:sp>
                      <p:nvSpPr>
                        <p:cNvPr id="103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6 w 2012"/>
                            <a:gd name="T7" fmla="*/ 9 h 1064"/>
                            <a:gd name="T8" fmla="*/ 18 w 2012"/>
                            <a:gd name="T9" fmla="*/ 9 h 1064"/>
                            <a:gd name="T10" fmla="*/ 18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4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6 w 2012"/>
                            <a:gd name="T7" fmla="*/ 9 h 1064"/>
                            <a:gd name="T8" fmla="*/ 18 w 2012"/>
                            <a:gd name="T9" fmla="*/ 9 h 1064"/>
                            <a:gd name="T10" fmla="*/ 18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1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1" y="283"/>
                        <a:ext cx="822" cy="220"/>
                        <a:chOff x="231" y="720"/>
                        <a:chExt cx="3947" cy="1064"/>
                      </a:xfrm>
                    </p:grpSpPr>
                    <p:sp>
                      <p:nvSpPr>
                        <p:cNvPr id="101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2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8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2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2" y="283"/>
                        <a:ext cx="822" cy="220"/>
                        <a:chOff x="255" y="720"/>
                        <a:chExt cx="3948" cy="1064"/>
                      </a:xfrm>
                    </p:grpSpPr>
                    <p:sp>
                      <p:nvSpPr>
                        <p:cNvPr id="99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0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3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4" cy="220"/>
                        <a:chOff x="229" y="720"/>
                        <a:chExt cx="3958" cy="1064"/>
                      </a:xfrm>
                    </p:grpSpPr>
                    <p:sp>
                      <p:nvSpPr>
                        <p:cNvPr id="97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8" y="720"/>
                          <a:ext cx="199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2 w 2012"/>
                            <a:gd name="T5" fmla="*/ 1064 h 1064"/>
                            <a:gd name="T6" fmla="*/ 1740 w 2012"/>
                            <a:gd name="T7" fmla="*/ 1064 h 1064"/>
                            <a:gd name="T8" fmla="*/ 1976 w 2012"/>
                            <a:gd name="T9" fmla="*/ 1064 h 1064"/>
                            <a:gd name="T10" fmla="*/ 197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98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7" y="720"/>
                          <a:ext cx="199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2 w 2012"/>
                            <a:gd name="T5" fmla="*/ 1064 h 1064"/>
                            <a:gd name="T6" fmla="*/ 1740 w 2012"/>
                            <a:gd name="T7" fmla="*/ 1064 h 1064"/>
                            <a:gd name="T8" fmla="*/ 1976 w 2012"/>
                            <a:gd name="T9" fmla="*/ 1064 h 1064"/>
                            <a:gd name="T10" fmla="*/ 197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94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9" y="283"/>
                        <a:ext cx="822" cy="220"/>
                        <a:chOff x="271" y="720"/>
                        <a:chExt cx="3949" cy="1064"/>
                      </a:xfrm>
                    </p:grpSpPr>
                    <p:sp>
                      <p:nvSpPr>
                        <p:cNvPr id="95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9 w 2012"/>
                            <a:gd name="T5" fmla="*/ 1064 h 1064"/>
                            <a:gd name="T6" fmla="*/ 1717 w 2012"/>
                            <a:gd name="T7" fmla="*/ 1064 h 1064"/>
                            <a:gd name="T8" fmla="*/ 1949 w 2012"/>
                            <a:gd name="T9" fmla="*/ 1064 h 1064"/>
                            <a:gd name="T10" fmla="*/ 1949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96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2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9 w 2012"/>
                            <a:gd name="T5" fmla="*/ 1064 h 1064"/>
                            <a:gd name="T6" fmla="*/ 1717 w 2012"/>
                            <a:gd name="T7" fmla="*/ 1064 h 1064"/>
                            <a:gd name="T8" fmla="*/ 1949 w 2012"/>
                            <a:gd name="T9" fmla="*/ 1064 h 1064"/>
                            <a:gd name="T10" fmla="*/ 1949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5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6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7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6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84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5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7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82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6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3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6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78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80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81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79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1 h 1064"/>
                        <a:gd name="T4" fmla="*/ 0 w 2012"/>
                        <a:gd name="T5" fmla="*/ 1 h 1064"/>
                        <a:gd name="T6" fmla="*/ 2 w 2012"/>
                        <a:gd name="T7" fmla="*/ 1 h 1064"/>
                        <a:gd name="T8" fmla="*/ 2 w 2012"/>
                        <a:gd name="T9" fmla="*/ 1 h 1064"/>
                        <a:gd name="T10" fmla="*/ 2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6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33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4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35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36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4" cy="112"/>
                      <a:chOff x="0" y="283"/>
                      <a:chExt cx="5761" cy="220"/>
                    </a:xfrm>
                  </p:grpSpPr>
                  <p:grpSp>
                    <p:nvGrpSpPr>
                      <p:cNvPr id="50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2" cy="220"/>
                        <a:chOff x="240" y="720"/>
                        <a:chExt cx="3948" cy="1064"/>
                      </a:xfrm>
                    </p:grpSpPr>
                    <p:sp>
                      <p:nvSpPr>
                        <p:cNvPr id="6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70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99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1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4" y="283"/>
                        <a:ext cx="822" cy="220"/>
                        <a:chOff x="223" y="720"/>
                        <a:chExt cx="3947" cy="1064"/>
                      </a:xfrm>
                    </p:grpSpPr>
                    <p:sp>
                      <p:nvSpPr>
                        <p:cNvPr id="67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8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79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2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7" y="283"/>
                        <a:ext cx="824" cy="220"/>
                        <a:chOff x="1647" y="283"/>
                        <a:chExt cx="824" cy="220"/>
                      </a:xfrm>
                    </p:grpSpPr>
                    <p:sp>
                      <p:nvSpPr>
                        <p:cNvPr id="65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47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6 w 2012"/>
                            <a:gd name="T7" fmla="*/ 9 h 1064"/>
                            <a:gd name="T8" fmla="*/ 18 w 2012"/>
                            <a:gd name="T9" fmla="*/ 9 h 1064"/>
                            <a:gd name="T10" fmla="*/ 18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6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5" y="283"/>
                          <a:ext cx="416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6 w 2012"/>
                            <a:gd name="T7" fmla="*/ 9 h 1064"/>
                            <a:gd name="T8" fmla="*/ 18 w 2012"/>
                            <a:gd name="T9" fmla="*/ 9 h 1064"/>
                            <a:gd name="T10" fmla="*/ 18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3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71" y="283"/>
                        <a:ext cx="822" cy="220"/>
                        <a:chOff x="231" y="720"/>
                        <a:chExt cx="3947" cy="1064"/>
                      </a:xfrm>
                    </p:grpSpPr>
                    <p:sp>
                      <p:nvSpPr>
                        <p:cNvPr id="63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0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4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8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4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2" y="283"/>
                        <a:ext cx="822" cy="220"/>
                        <a:chOff x="255" y="720"/>
                        <a:chExt cx="3948" cy="1064"/>
                      </a:xfrm>
                    </p:grpSpPr>
                    <p:sp>
                      <p:nvSpPr>
                        <p:cNvPr id="6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6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5" y="720"/>
                          <a:ext cx="198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8 w 2012"/>
                            <a:gd name="T5" fmla="*/ 1064 h 1064"/>
                            <a:gd name="T6" fmla="*/ 1714 w 2012"/>
                            <a:gd name="T7" fmla="*/ 1064 h 1064"/>
                            <a:gd name="T8" fmla="*/ 1947 w 2012"/>
                            <a:gd name="T9" fmla="*/ 1064 h 1064"/>
                            <a:gd name="T10" fmla="*/ 194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5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4" cy="220"/>
                        <a:chOff x="229" y="720"/>
                        <a:chExt cx="3958" cy="1064"/>
                      </a:xfrm>
                    </p:grpSpPr>
                    <p:sp>
                      <p:nvSpPr>
                        <p:cNvPr id="59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8" y="720"/>
                          <a:ext cx="199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2 w 2012"/>
                            <a:gd name="T5" fmla="*/ 1064 h 1064"/>
                            <a:gd name="T6" fmla="*/ 1740 w 2012"/>
                            <a:gd name="T7" fmla="*/ 1064 h 1064"/>
                            <a:gd name="T8" fmla="*/ 1976 w 2012"/>
                            <a:gd name="T9" fmla="*/ 1064 h 1064"/>
                            <a:gd name="T10" fmla="*/ 197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60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187" y="720"/>
                          <a:ext cx="199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2 w 2012"/>
                            <a:gd name="T5" fmla="*/ 1064 h 1064"/>
                            <a:gd name="T6" fmla="*/ 1740 w 2012"/>
                            <a:gd name="T7" fmla="*/ 1064 h 1064"/>
                            <a:gd name="T8" fmla="*/ 1976 w 2012"/>
                            <a:gd name="T9" fmla="*/ 1064 h 1064"/>
                            <a:gd name="T10" fmla="*/ 197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56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9" y="283"/>
                        <a:ext cx="822" cy="220"/>
                        <a:chOff x="271" y="720"/>
                        <a:chExt cx="3949" cy="1064"/>
                      </a:xfrm>
                    </p:grpSpPr>
                    <p:sp>
                      <p:nvSpPr>
                        <p:cNvPr id="57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9 w 2012"/>
                            <a:gd name="T5" fmla="*/ 1064 h 1064"/>
                            <a:gd name="T6" fmla="*/ 1717 w 2012"/>
                            <a:gd name="T7" fmla="*/ 1064 h 1064"/>
                            <a:gd name="T8" fmla="*/ 1949 w 2012"/>
                            <a:gd name="T9" fmla="*/ 1064 h 1064"/>
                            <a:gd name="T10" fmla="*/ 1949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58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32" y="720"/>
                          <a:ext cx="1988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29 w 2012"/>
                            <a:gd name="T5" fmla="*/ 1064 h 1064"/>
                            <a:gd name="T6" fmla="*/ 1717 w 2012"/>
                            <a:gd name="T7" fmla="*/ 1064 h 1064"/>
                            <a:gd name="T8" fmla="*/ 1949 w 2012"/>
                            <a:gd name="T9" fmla="*/ 1064 h 1064"/>
                            <a:gd name="T10" fmla="*/ 1949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7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8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9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8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46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7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39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3" y="463"/>
                      <a:ext cx="417" cy="112"/>
                      <a:chOff x="1646" y="283"/>
                      <a:chExt cx="823" cy="220"/>
                    </a:xfrm>
                  </p:grpSpPr>
                  <p:sp>
                    <p:nvSpPr>
                      <p:cNvPr id="44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6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5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3" y="283"/>
                        <a:ext cx="416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6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40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7" cy="112"/>
                      <a:chOff x="240" y="720"/>
                      <a:chExt cx="3980" cy="1064"/>
                    </a:xfrm>
                  </p:grpSpPr>
                  <p:sp>
                    <p:nvSpPr>
                      <p:cNvPr id="42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43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41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1 h 1064"/>
                        <a:gd name="T4" fmla="*/ 0 w 2012"/>
                        <a:gd name="T5" fmla="*/ 1 h 1064"/>
                        <a:gd name="T6" fmla="*/ 2 w 2012"/>
                        <a:gd name="T7" fmla="*/ 1 h 1064"/>
                        <a:gd name="T8" fmla="*/ 2 w 2012"/>
                        <a:gd name="T9" fmla="*/ 1 h 1064"/>
                        <a:gd name="T10" fmla="*/ 2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27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31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2 w 2570"/>
                      <a:gd name="T1" fmla="*/ 0 h 2766"/>
                      <a:gd name="T2" fmla="*/ 3 w 2570"/>
                      <a:gd name="T3" fmla="*/ 16 h 2766"/>
                      <a:gd name="T4" fmla="*/ 20 w 2570"/>
                      <a:gd name="T5" fmla="*/ 9 h 2766"/>
                      <a:gd name="T6" fmla="*/ 7 w 2570"/>
                      <a:gd name="T7" fmla="*/ 14 h 2766"/>
                      <a:gd name="T8" fmla="*/ 17 w 2570"/>
                      <a:gd name="T9" fmla="*/ 10 h 2766"/>
                      <a:gd name="T10" fmla="*/ 11 w 2570"/>
                      <a:gd name="T11" fmla="*/ 13 h 2766"/>
                      <a:gd name="T12" fmla="*/ 15 w 2570"/>
                      <a:gd name="T13" fmla="*/ 11 h 2766"/>
                      <a:gd name="T14" fmla="*/ 13 w 2570"/>
                      <a:gd name="T15" fmla="*/ 13 h 2766"/>
                      <a:gd name="T16" fmla="*/ 14 w 2570"/>
                      <a:gd name="T17" fmla="*/ 12 h 2766"/>
                      <a:gd name="T18" fmla="*/ 11 w 2570"/>
                      <a:gd name="T19" fmla="*/ 13 h 2766"/>
                      <a:gd name="T20" fmla="*/ 16 w 2570"/>
                      <a:gd name="T21" fmla="*/ 11 h 2766"/>
                      <a:gd name="T22" fmla="*/ 8 w 2570"/>
                      <a:gd name="T23" fmla="*/ 14 h 2766"/>
                      <a:gd name="T24" fmla="*/ 19 w 2570"/>
                      <a:gd name="T25" fmla="*/ 9 h 2766"/>
                      <a:gd name="T26" fmla="*/ 5 w 2570"/>
                      <a:gd name="T27" fmla="*/ 15 h 2766"/>
                      <a:gd name="T28" fmla="*/ 12 w 2570"/>
                      <a:gd name="T29" fmla="*/ 3 h 2766"/>
                      <a:gd name="T30" fmla="*/ 12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32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2 w 2570"/>
                      <a:gd name="T1" fmla="*/ 0 h 2766"/>
                      <a:gd name="T2" fmla="*/ 3 w 2570"/>
                      <a:gd name="T3" fmla="*/ 16 h 2766"/>
                      <a:gd name="T4" fmla="*/ 20 w 2570"/>
                      <a:gd name="T5" fmla="*/ 9 h 2766"/>
                      <a:gd name="T6" fmla="*/ 7 w 2570"/>
                      <a:gd name="T7" fmla="*/ 14 h 2766"/>
                      <a:gd name="T8" fmla="*/ 17 w 2570"/>
                      <a:gd name="T9" fmla="*/ 10 h 2766"/>
                      <a:gd name="T10" fmla="*/ 11 w 2570"/>
                      <a:gd name="T11" fmla="*/ 13 h 2766"/>
                      <a:gd name="T12" fmla="*/ 15 w 2570"/>
                      <a:gd name="T13" fmla="*/ 11 h 2766"/>
                      <a:gd name="T14" fmla="*/ 13 w 2570"/>
                      <a:gd name="T15" fmla="*/ 13 h 2766"/>
                      <a:gd name="T16" fmla="*/ 14 w 2570"/>
                      <a:gd name="T17" fmla="*/ 12 h 2766"/>
                      <a:gd name="T18" fmla="*/ 11 w 2570"/>
                      <a:gd name="T19" fmla="*/ 13 h 2766"/>
                      <a:gd name="T20" fmla="*/ 16 w 2570"/>
                      <a:gd name="T21" fmla="*/ 11 h 2766"/>
                      <a:gd name="T22" fmla="*/ 8 w 2570"/>
                      <a:gd name="T23" fmla="*/ 14 h 2766"/>
                      <a:gd name="T24" fmla="*/ 19 w 2570"/>
                      <a:gd name="T25" fmla="*/ 9 h 2766"/>
                      <a:gd name="T26" fmla="*/ 5 w 2570"/>
                      <a:gd name="T27" fmla="*/ 15 h 2766"/>
                      <a:gd name="T28" fmla="*/ 12 w 2570"/>
                      <a:gd name="T29" fmla="*/ 3 h 2766"/>
                      <a:gd name="T30" fmla="*/ 12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8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2 w 2570"/>
                    <a:gd name="T1" fmla="*/ 0 h 2766"/>
                    <a:gd name="T2" fmla="*/ 3 w 2570"/>
                    <a:gd name="T3" fmla="*/ 16 h 2766"/>
                    <a:gd name="T4" fmla="*/ 20 w 2570"/>
                    <a:gd name="T5" fmla="*/ 9 h 2766"/>
                    <a:gd name="T6" fmla="*/ 7 w 2570"/>
                    <a:gd name="T7" fmla="*/ 14 h 2766"/>
                    <a:gd name="T8" fmla="*/ 17 w 2570"/>
                    <a:gd name="T9" fmla="*/ 10 h 2766"/>
                    <a:gd name="T10" fmla="*/ 11 w 2570"/>
                    <a:gd name="T11" fmla="*/ 13 h 2766"/>
                    <a:gd name="T12" fmla="*/ 15 w 2570"/>
                    <a:gd name="T13" fmla="*/ 11 h 2766"/>
                    <a:gd name="T14" fmla="*/ 13 w 2570"/>
                    <a:gd name="T15" fmla="*/ 13 h 2766"/>
                    <a:gd name="T16" fmla="*/ 14 w 2570"/>
                    <a:gd name="T17" fmla="*/ 12 h 2766"/>
                    <a:gd name="T18" fmla="*/ 11 w 2570"/>
                    <a:gd name="T19" fmla="*/ 13 h 2766"/>
                    <a:gd name="T20" fmla="*/ 16 w 2570"/>
                    <a:gd name="T21" fmla="*/ 11 h 2766"/>
                    <a:gd name="T22" fmla="*/ 8 w 2570"/>
                    <a:gd name="T23" fmla="*/ 14 h 2766"/>
                    <a:gd name="T24" fmla="*/ 19 w 2570"/>
                    <a:gd name="T25" fmla="*/ 9 h 2766"/>
                    <a:gd name="T26" fmla="*/ 5 w 2570"/>
                    <a:gd name="T27" fmla="*/ 15 h 2766"/>
                    <a:gd name="T28" fmla="*/ 12 w 2570"/>
                    <a:gd name="T29" fmla="*/ 3 h 2766"/>
                    <a:gd name="T30" fmla="*/ 12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29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2 w 2570"/>
                    <a:gd name="T1" fmla="*/ 0 h 2766"/>
                    <a:gd name="T2" fmla="*/ 3 w 2570"/>
                    <a:gd name="T3" fmla="*/ 16 h 2766"/>
                    <a:gd name="T4" fmla="*/ 20 w 2570"/>
                    <a:gd name="T5" fmla="*/ 9 h 2766"/>
                    <a:gd name="T6" fmla="*/ 7 w 2570"/>
                    <a:gd name="T7" fmla="*/ 14 h 2766"/>
                    <a:gd name="T8" fmla="*/ 17 w 2570"/>
                    <a:gd name="T9" fmla="*/ 10 h 2766"/>
                    <a:gd name="T10" fmla="*/ 11 w 2570"/>
                    <a:gd name="T11" fmla="*/ 13 h 2766"/>
                    <a:gd name="T12" fmla="*/ 15 w 2570"/>
                    <a:gd name="T13" fmla="*/ 11 h 2766"/>
                    <a:gd name="T14" fmla="*/ 13 w 2570"/>
                    <a:gd name="T15" fmla="*/ 13 h 2766"/>
                    <a:gd name="T16" fmla="*/ 14 w 2570"/>
                    <a:gd name="T17" fmla="*/ 12 h 2766"/>
                    <a:gd name="T18" fmla="*/ 11 w 2570"/>
                    <a:gd name="T19" fmla="*/ 13 h 2766"/>
                    <a:gd name="T20" fmla="*/ 16 w 2570"/>
                    <a:gd name="T21" fmla="*/ 11 h 2766"/>
                    <a:gd name="T22" fmla="*/ 8 w 2570"/>
                    <a:gd name="T23" fmla="*/ 14 h 2766"/>
                    <a:gd name="T24" fmla="*/ 19 w 2570"/>
                    <a:gd name="T25" fmla="*/ 9 h 2766"/>
                    <a:gd name="T26" fmla="*/ 5 w 2570"/>
                    <a:gd name="T27" fmla="*/ 15 h 2766"/>
                    <a:gd name="T28" fmla="*/ 12 w 2570"/>
                    <a:gd name="T29" fmla="*/ 3 h 2766"/>
                    <a:gd name="T30" fmla="*/ 12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30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22" name="Rectangle 105"/>
              <p:cNvSpPr>
                <a:spLocks noChangeArrowheads="1"/>
              </p:cNvSpPr>
              <p:nvPr userDrawn="1"/>
            </p:nvSpPr>
            <p:spPr bwMode="hidden">
              <a:xfrm>
                <a:off x="480" y="2509"/>
                <a:ext cx="4786" cy="192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Group 108"/>
            <p:cNvGrpSpPr>
              <a:grpSpLocks/>
            </p:cNvGrpSpPr>
            <p:nvPr userDrawn="1"/>
          </p:nvGrpSpPr>
          <p:grpSpPr bwMode="auto">
            <a:xfrm>
              <a:off x="192" y="2592"/>
              <a:ext cx="240" cy="1152"/>
              <a:chOff x="192" y="2592"/>
              <a:chExt cx="384" cy="1728"/>
            </a:xfrm>
          </p:grpSpPr>
          <p:sp>
            <p:nvSpPr>
              <p:cNvPr id="11" name="AutoShape 109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2" name="AutoShape 110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3" name="AutoShape 111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Group 112"/>
            <p:cNvGrpSpPr>
              <a:grpSpLocks/>
            </p:cNvGrpSpPr>
            <p:nvPr userDrawn="1"/>
          </p:nvGrpSpPr>
          <p:grpSpPr bwMode="auto">
            <a:xfrm>
              <a:off x="5328" y="2592"/>
              <a:ext cx="240" cy="1152"/>
              <a:chOff x="192" y="2592"/>
              <a:chExt cx="384" cy="1728"/>
            </a:xfrm>
          </p:grpSpPr>
          <p:sp>
            <p:nvSpPr>
              <p:cNvPr id="8" name="AutoShape 113"/>
              <p:cNvSpPr>
                <a:spLocks noChangeArrowheads="1"/>
              </p:cNvSpPr>
              <p:nvPr/>
            </p:nvSpPr>
            <p:spPr bwMode="ltGray">
              <a:xfrm>
                <a:off x="192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9" name="AutoShape 114"/>
              <p:cNvSpPr>
                <a:spLocks noChangeArrowheads="1"/>
              </p:cNvSpPr>
              <p:nvPr/>
            </p:nvSpPr>
            <p:spPr bwMode="ltGray">
              <a:xfrm>
                <a:off x="336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" name="AutoShape 115"/>
              <p:cNvSpPr>
                <a:spLocks noChangeArrowheads="1"/>
              </p:cNvSpPr>
              <p:nvPr/>
            </p:nvSpPr>
            <p:spPr bwMode="ltGray">
              <a:xfrm>
                <a:off x="480" y="2592"/>
                <a:ext cx="96" cy="1728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</p:grpSp>
      </p:grpSp>
      <p:sp>
        <p:nvSpPr>
          <p:cNvPr id="33887" name="Rectangle 9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3888" name="Rectangle 9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110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111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FFBB4-B511-4B14-8941-080D2704A7A6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00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6609-652D-4973-9ECB-CE89AC28CC90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75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838200"/>
            <a:ext cx="1943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838200"/>
            <a:ext cx="5676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B1E7-074C-4EAF-ACC1-49B32EE013C3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3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3D5E1-8461-4465-8B97-74AB273773B6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170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6D47-12E0-4B14-BBAF-14FA131F9E86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8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E005-B761-42AB-8A92-8D493ED16273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661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8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9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7FCE-DA0A-4003-A1E9-132F4E4E98CF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90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5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78AB-F829-40C1-AA42-E62A4076A13E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0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3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4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56A17-3979-464E-9242-4CF5BCCAA5B3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71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A867-3FD4-4A93-A4C9-1A4E52169149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53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7" name="Rectangle 9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E2F4-4A50-45E9-BCF8-AA05A21707D7}" type="slidenum">
              <a:rPr lang="ru-RU">
                <a:solidFill>
                  <a:srgbClr val="EDD39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68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2" name="Group 100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34" name="Rectangle 3"/>
              <p:cNvSpPr>
                <a:spLocks noChangeArrowheads="1"/>
              </p:cNvSpPr>
              <p:nvPr/>
            </p:nvSpPr>
            <p:spPr bwMode="hidden">
              <a:xfrm>
                <a:off x="5280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35" name="Rectangle 4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5664" cy="9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533" name="Rectangle 5"/>
              <p:cNvSpPr>
                <a:spLocks noChangeArrowheads="1"/>
              </p:cNvSpPr>
              <p:nvPr/>
            </p:nvSpPr>
            <p:spPr bwMode="ltGray">
              <a:xfrm>
                <a:off x="5616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22534" name="Rectangle 6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44" cy="4320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sp>
            <p:nvSpPr>
              <p:cNvPr id="1038" name="Rectangle 7"/>
              <p:cNvSpPr>
                <a:spLocks noChangeArrowheads="1"/>
              </p:cNvSpPr>
              <p:nvPr/>
            </p:nvSpPr>
            <p:spPr bwMode="hidden">
              <a:xfrm>
                <a:off x="144" y="480"/>
                <a:ext cx="336" cy="1344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EAEAEA"/>
                  </a:solidFill>
                  <a:cs typeface="Arial" charset="0"/>
                </a:endParaRPr>
              </a:p>
            </p:txBody>
          </p:sp>
          <p:grpSp>
            <p:nvGrpSpPr>
              <p:cNvPr id="1039" name="Group 8"/>
              <p:cNvGrpSpPr>
                <a:grpSpLocks/>
              </p:cNvGrpSpPr>
              <p:nvPr/>
            </p:nvGrpSpPr>
            <p:grpSpPr bwMode="auto">
              <a:xfrm>
                <a:off x="8" y="32"/>
                <a:ext cx="5724" cy="608"/>
                <a:chOff x="8" y="32"/>
                <a:chExt cx="5724" cy="608"/>
              </a:xfrm>
            </p:grpSpPr>
            <p:sp>
              <p:nvSpPr>
                <p:cNvPr id="1040" name="AutoShape 9"/>
                <p:cNvSpPr>
                  <a:spLocks noChangeArrowheads="1"/>
                </p:cNvSpPr>
                <p:nvPr userDrawn="1"/>
              </p:nvSpPr>
              <p:spPr bwMode="auto">
                <a:xfrm>
                  <a:off x="56" y="32"/>
                  <a:ext cx="5641" cy="48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1041" name="Rectangle 10"/>
                <p:cNvSpPr>
                  <a:spLocks noChangeArrowheads="1"/>
                </p:cNvSpPr>
                <p:nvPr userDrawn="1"/>
              </p:nvSpPr>
              <p:spPr bwMode="auto">
                <a:xfrm>
                  <a:off x="248" y="56"/>
                  <a:ext cx="5232" cy="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grpSp>
              <p:nvGrpSpPr>
                <p:cNvPr id="1042" name="Group 11"/>
                <p:cNvGrpSpPr>
                  <a:grpSpLocks/>
                </p:cNvGrpSpPr>
                <p:nvPr userDrawn="1"/>
              </p:nvGrpSpPr>
              <p:grpSpPr bwMode="auto">
                <a:xfrm>
                  <a:off x="272" y="400"/>
                  <a:ext cx="5208" cy="113"/>
                  <a:chOff x="254" y="463"/>
                  <a:chExt cx="5208" cy="113"/>
                </a:xfrm>
              </p:grpSpPr>
              <p:sp>
                <p:nvSpPr>
                  <p:cNvPr id="1088" name="Freeform 12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89" name="Freeform 13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109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91" name="Group 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105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4" name="Freeform 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25" name="Freeform 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6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22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23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7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120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5 w 2012"/>
                            <a:gd name="T7" fmla="*/ 9 h 1064"/>
                            <a:gd name="T8" fmla="*/ 17 w 2012"/>
                            <a:gd name="T9" fmla="*/ 9 h 1064"/>
                            <a:gd name="T10" fmla="*/ 17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21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5 w 2012"/>
                            <a:gd name="T7" fmla="*/ 9 h 1064"/>
                            <a:gd name="T8" fmla="*/ 18 w 2012"/>
                            <a:gd name="T9" fmla="*/ 9 h 1064"/>
                            <a:gd name="T10" fmla="*/ 18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8" name="Group 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8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6 w 2012"/>
                            <a:gd name="T7" fmla="*/ 1064 h 1064"/>
                            <a:gd name="T8" fmla="*/ 2006 w 2012"/>
                            <a:gd name="T9" fmla="*/ 1064 h 1064"/>
                            <a:gd name="T10" fmla="*/ 200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9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6 w 2012"/>
                            <a:gd name="T7" fmla="*/ 1064 h 1064"/>
                            <a:gd name="T8" fmla="*/ 2006 w 2012"/>
                            <a:gd name="T9" fmla="*/ 1064 h 1064"/>
                            <a:gd name="T10" fmla="*/ 200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0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6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7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0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1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112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113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bg2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92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103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04" name="Freeform 3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93" name="Group 4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101" name="Freeform 4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02" name="Freeform 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94" name="Group 4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99" name="Freeform 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5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100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5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95" name="Group 4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97" name="Freeform 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98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bg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096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1 h 1064"/>
                        <a:gd name="T4" fmla="*/ 0 w 2012"/>
                        <a:gd name="T5" fmla="*/ 1 h 1064"/>
                        <a:gd name="T6" fmla="*/ 2 w 2012"/>
                        <a:gd name="T7" fmla="*/ 1 h 1064"/>
                        <a:gd name="T8" fmla="*/ 2 w 2012"/>
                        <a:gd name="T9" fmla="*/ 1 h 1064"/>
                        <a:gd name="T10" fmla="*/ 2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bg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043" name="Group 50"/>
                <p:cNvGrpSpPr>
                  <a:grpSpLocks/>
                </p:cNvGrpSpPr>
                <p:nvPr userDrawn="1"/>
              </p:nvGrpSpPr>
              <p:grpSpPr bwMode="auto">
                <a:xfrm>
                  <a:off x="262" y="399"/>
                  <a:ext cx="5208" cy="113"/>
                  <a:chOff x="254" y="463"/>
                  <a:chExt cx="5208" cy="113"/>
                </a:xfrm>
              </p:grpSpPr>
              <p:sp>
                <p:nvSpPr>
                  <p:cNvPr id="1050" name="Freeform 51"/>
                  <p:cNvSpPr>
                    <a:spLocks/>
                  </p:cNvSpPr>
                  <p:nvPr/>
                </p:nvSpPr>
                <p:spPr bwMode="auto">
                  <a:xfrm flipH="1">
                    <a:off x="5232" y="468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51" name="Freeform 52"/>
                  <p:cNvSpPr>
                    <a:spLocks/>
                  </p:cNvSpPr>
                  <p:nvPr/>
                </p:nvSpPr>
                <p:spPr bwMode="auto">
                  <a:xfrm>
                    <a:off x="254" y="470"/>
                    <a:ext cx="230" cy="106"/>
                  </a:xfrm>
                  <a:custGeom>
                    <a:avLst/>
                    <a:gdLst>
                      <a:gd name="T0" fmla="*/ 230 w 230"/>
                      <a:gd name="T1" fmla="*/ 0 h 96"/>
                      <a:gd name="T2" fmla="*/ 182 w 230"/>
                      <a:gd name="T3" fmla="*/ 0 h 96"/>
                      <a:gd name="T4" fmla="*/ 0 w 230"/>
                      <a:gd name="T5" fmla="*/ 105 h 96"/>
                      <a:gd name="T6" fmla="*/ 86 w 230"/>
                      <a:gd name="T7" fmla="*/ 129 h 96"/>
                      <a:gd name="T8" fmla="*/ 204 w 230"/>
                      <a:gd name="T9" fmla="*/ 129 h 96"/>
                      <a:gd name="T10" fmla="*/ 230 w 230"/>
                      <a:gd name="T11" fmla="*/ 0 h 9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30" h="96">
                        <a:moveTo>
                          <a:pt x="230" y="0"/>
                        </a:moveTo>
                        <a:lnTo>
                          <a:pt x="182" y="0"/>
                        </a:lnTo>
                        <a:lnTo>
                          <a:pt x="0" y="78"/>
                        </a:lnTo>
                        <a:lnTo>
                          <a:pt x="86" y="96"/>
                        </a:lnTo>
                        <a:lnTo>
                          <a:pt x="204" y="96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grpSp>
                <p:nvGrpSpPr>
                  <p:cNvPr id="1052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450" y="463"/>
                    <a:ext cx="4812" cy="113"/>
                    <a:chOff x="450" y="463"/>
                    <a:chExt cx="4812" cy="113"/>
                  </a:xfrm>
                </p:grpSpPr>
                <p:grpSp>
                  <p:nvGrpSpPr>
                    <p:cNvPr id="1053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50" y="464"/>
                      <a:ext cx="2928" cy="112"/>
                      <a:chOff x="0" y="283"/>
                      <a:chExt cx="5760" cy="220"/>
                    </a:xfrm>
                  </p:grpSpPr>
                  <p:grpSp>
                    <p:nvGrpSpPr>
                      <p:cNvPr id="106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6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7" name="Freeform 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9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823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4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5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6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69" name="Group 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46" y="283"/>
                        <a:ext cx="823" cy="220"/>
                        <a:chOff x="1646" y="283"/>
                        <a:chExt cx="823" cy="220"/>
                      </a:xfrm>
                    </p:grpSpPr>
                    <p:sp>
                      <p:nvSpPr>
                        <p:cNvPr id="1082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650" y="283"/>
                          <a:ext cx="411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5 w 2012"/>
                            <a:gd name="T7" fmla="*/ 9 h 1064"/>
                            <a:gd name="T8" fmla="*/ 17 w 2012"/>
                            <a:gd name="T9" fmla="*/ 9 h 1064"/>
                            <a:gd name="T10" fmla="*/ 17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54" y="283"/>
                          <a:ext cx="415" cy="220"/>
                        </a:xfrm>
                        <a:custGeom>
                          <a:avLst/>
                          <a:gdLst>
                            <a:gd name="T0" fmla="*/ 0 w 2012"/>
                            <a:gd name="T1" fmla="*/ 0 h 1064"/>
                            <a:gd name="T2" fmla="*/ 0 w 2012"/>
                            <a:gd name="T3" fmla="*/ 9 h 1064"/>
                            <a:gd name="T4" fmla="*/ 2 w 2012"/>
                            <a:gd name="T5" fmla="*/ 9 h 1064"/>
                            <a:gd name="T6" fmla="*/ 15 w 2012"/>
                            <a:gd name="T7" fmla="*/ 9 h 1064"/>
                            <a:gd name="T8" fmla="*/ 18 w 2012"/>
                            <a:gd name="T9" fmla="*/ 9 h 1064"/>
                            <a:gd name="T10" fmla="*/ 18 w 2012"/>
                            <a:gd name="T11" fmla="*/ 0 h 1064"/>
                            <a:gd name="T12" fmla="*/ 0 w 2012"/>
                            <a:gd name="T13" fmla="*/ 0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0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469" y="283"/>
                        <a:ext cx="822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80" name="Freeform 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9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6 w 2012"/>
                            <a:gd name="T7" fmla="*/ 1064 h 1064"/>
                            <a:gd name="T8" fmla="*/ 2006 w 2012"/>
                            <a:gd name="T9" fmla="*/ 1064 h 1064"/>
                            <a:gd name="T10" fmla="*/ 200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81" name="Freeform 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1" y="720"/>
                          <a:ext cx="2010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6 w 2012"/>
                            <a:gd name="T5" fmla="*/ 1064 h 1064"/>
                            <a:gd name="T6" fmla="*/ 1766 w 2012"/>
                            <a:gd name="T7" fmla="*/ 1064 h 1064"/>
                            <a:gd name="T8" fmla="*/ 2006 w 2012"/>
                            <a:gd name="T9" fmla="*/ 1064 h 1064"/>
                            <a:gd name="T10" fmla="*/ 2006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1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291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8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1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79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0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2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14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6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3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77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07" y="720"/>
                          <a:ext cx="201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9 w 2012"/>
                            <a:gd name="T5" fmla="*/ 1064 h 1064"/>
                            <a:gd name="T6" fmla="*/ 1784 w 2012"/>
                            <a:gd name="T7" fmla="*/ 1064 h 1064"/>
                            <a:gd name="T8" fmla="*/ 2027 w 2012"/>
                            <a:gd name="T9" fmla="*/ 1064 h 1064"/>
                            <a:gd name="T10" fmla="*/ 202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  <p:grpSp>
                    <p:nvGrpSpPr>
                      <p:cNvPr id="1073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937" y="283"/>
                        <a:ext cx="823" cy="220"/>
                        <a:chOff x="240" y="720"/>
                        <a:chExt cx="3980" cy="1064"/>
                      </a:xfrm>
                    </p:grpSpPr>
                    <p:sp>
                      <p:nvSpPr>
                        <p:cNvPr id="1074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  <p:sp>
                      <p:nvSpPr>
                        <p:cNvPr id="1075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213" y="720"/>
                          <a:ext cx="2007" cy="1064"/>
                        </a:xfrm>
                        <a:custGeom>
                          <a:avLst/>
                          <a:gdLst>
                            <a:gd name="T0" fmla="*/ 0 w 2012"/>
                            <a:gd name="T1" fmla="*/ 54 h 1064"/>
                            <a:gd name="T2" fmla="*/ 0 w 2012"/>
                            <a:gd name="T3" fmla="*/ 1064 h 1064"/>
                            <a:gd name="T4" fmla="*/ 233 w 2012"/>
                            <a:gd name="T5" fmla="*/ 1064 h 1064"/>
                            <a:gd name="T6" fmla="*/ 1760 w 2012"/>
                            <a:gd name="T7" fmla="*/ 1064 h 1064"/>
                            <a:gd name="T8" fmla="*/ 1997 w 2012"/>
                            <a:gd name="T9" fmla="*/ 1064 h 1064"/>
                            <a:gd name="T10" fmla="*/ 1997 w 2012"/>
                            <a:gd name="T11" fmla="*/ 54 h 1064"/>
                            <a:gd name="T12" fmla="*/ 0 w 2012"/>
                            <a:gd name="T13" fmla="*/ 54 h 1064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60000 65536"/>
                            <a:gd name="T19" fmla="*/ 0 60000 65536"/>
                            <a:gd name="T20" fmla="*/ 0 60000 65536"/>
                          </a:gdLst>
                          <a:ahLst/>
                          <a:cxnLst>
                            <a:cxn ang="T14">
                              <a:pos x="T0" y="T1"/>
                            </a:cxn>
                            <a:cxn ang="T15">
                              <a:pos x="T2" y="T3"/>
                            </a:cxn>
                            <a:cxn ang="T16">
                              <a:pos x="T4" y="T5"/>
                            </a:cxn>
                            <a:cxn ang="T17">
                              <a:pos x="T6" y="T7"/>
                            </a:cxn>
                            <a:cxn ang="T18">
                              <a:pos x="T8" y="T9"/>
                            </a:cxn>
                            <a:cxn ang="T19">
                              <a:pos x="T10" y="T11"/>
                            </a:cxn>
                            <a:cxn ang="T20">
                              <a:pos x="T12" y="T13"/>
                            </a:cxn>
                          </a:cxnLst>
                          <a:rect l="0" t="0" r="r" b="b"/>
                          <a:pathLst>
                            <a:path w="2012" h="1064">
                              <a:moveTo>
                                <a:pt x="0" y="54"/>
                              </a:moveTo>
                              <a:lnTo>
                                <a:pt x="0" y="1064"/>
                              </a:lnTo>
                              <a:lnTo>
                                <a:pt x="236" y="1064"/>
                              </a:lnTo>
                              <a:cubicBezTo>
                                <a:pt x="234" y="8"/>
                                <a:pt x="1770" y="0"/>
                                <a:pt x="1772" y="1064"/>
                              </a:cubicBezTo>
                              <a:lnTo>
                                <a:pt x="2012" y="1064"/>
                              </a:lnTo>
                              <a:lnTo>
                                <a:pt x="2012" y="54"/>
                              </a:lnTo>
                              <a:lnTo>
                                <a:pt x="0" y="54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:endParaRPr lang="ru-RU" sz="2400">
                            <a:solidFill>
                              <a:srgbClr val="EAEAEA"/>
                            </a:solidFill>
                            <a:cs typeface="Arial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54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78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65" name="Freeform 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6" name="Freeform 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5" name="Group 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6" y="463"/>
                      <a:ext cx="419" cy="112"/>
                      <a:chOff x="240" y="720"/>
                      <a:chExt cx="3980" cy="1064"/>
                    </a:xfrm>
                  </p:grpSpPr>
                  <p:sp>
                    <p:nvSpPr>
                      <p:cNvPr id="1063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4" name="Freeform 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06" y="720"/>
                        <a:ext cx="2014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78 w 2012"/>
                          <a:gd name="T7" fmla="*/ 1064 h 1064"/>
                          <a:gd name="T8" fmla="*/ 2018 w 2012"/>
                          <a:gd name="T9" fmla="*/ 1064 h 1064"/>
                          <a:gd name="T10" fmla="*/ 2018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6" name="Group 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215" y="463"/>
                      <a:ext cx="418" cy="112"/>
                      <a:chOff x="1646" y="283"/>
                      <a:chExt cx="823" cy="220"/>
                    </a:xfrm>
                  </p:grpSpPr>
                  <p:sp>
                    <p:nvSpPr>
                      <p:cNvPr id="1061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46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5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2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054" y="283"/>
                        <a:ext cx="415" cy="220"/>
                      </a:xfrm>
                      <a:custGeom>
                        <a:avLst/>
                        <a:gdLst>
                          <a:gd name="T0" fmla="*/ 0 w 2012"/>
                          <a:gd name="T1" fmla="*/ 0 h 1064"/>
                          <a:gd name="T2" fmla="*/ 0 w 2012"/>
                          <a:gd name="T3" fmla="*/ 9 h 1064"/>
                          <a:gd name="T4" fmla="*/ 2 w 2012"/>
                          <a:gd name="T5" fmla="*/ 9 h 1064"/>
                          <a:gd name="T6" fmla="*/ 15 w 2012"/>
                          <a:gd name="T7" fmla="*/ 9 h 1064"/>
                          <a:gd name="T8" fmla="*/ 18 w 2012"/>
                          <a:gd name="T9" fmla="*/ 9 h 1064"/>
                          <a:gd name="T10" fmla="*/ 18 w 2012"/>
                          <a:gd name="T11" fmla="*/ 0 h 1064"/>
                          <a:gd name="T12" fmla="*/ 0 w 2012"/>
                          <a:gd name="T13" fmla="*/ 0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grpSp>
                  <p:nvGrpSpPr>
                    <p:cNvPr id="1057" name="Group 8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633" y="463"/>
                      <a:ext cx="418" cy="112"/>
                      <a:chOff x="240" y="720"/>
                      <a:chExt cx="3980" cy="1064"/>
                    </a:xfrm>
                  </p:grpSpPr>
                  <p:sp>
                    <p:nvSpPr>
                      <p:cNvPr id="1059" name="Freeform 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40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1060" name="Freeform 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11" y="720"/>
                        <a:ext cx="2009" cy="1064"/>
                      </a:xfrm>
                      <a:custGeom>
                        <a:avLst/>
                        <a:gdLst>
                          <a:gd name="T0" fmla="*/ 0 w 2012"/>
                          <a:gd name="T1" fmla="*/ 54 h 1064"/>
                          <a:gd name="T2" fmla="*/ 0 w 2012"/>
                          <a:gd name="T3" fmla="*/ 1064 h 1064"/>
                          <a:gd name="T4" fmla="*/ 236 w 2012"/>
                          <a:gd name="T5" fmla="*/ 1064 h 1064"/>
                          <a:gd name="T6" fmla="*/ 1763 w 2012"/>
                          <a:gd name="T7" fmla="*/ 1064 h 1064"/>
                          <a:gd name="T8" fmla="*/ 2003 w 2012"/>
                          <a:gd name="T9" fmla="*/ 1064 h 1064"/>
                          <a:gd name="T10" fmla="*/ 2003 w 2012"/>
                          <a:gd name="T11" fmla="*/ 54 h 1064"/>
                          <a:gd name="T12" fmla="*/ 0 w 2012"/>
                          <a:gd name="T13" fmla="*/ 54 h 1064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0" t="0" r="r" b="b"/>
                        <a:pathLst>
                          <a:path w="2012" h="1064">
                            <a:moveTo>
                              <a:pt x="0" y="54"/>
                            </a:moveTo>
                            <a:lnTo>
                              <a:pt x="0" y="1064"/>
                            </a:lnTo>
                            <a:lnTo>
                              <a:pt x="236" y="1064"/>
                            </a:lnTo>
                            <a:cubicBezTo>
                              <a:pt x="234" y="8"/>
                              <a:pt x="1770" y="0"/>
                              <a:pt x="1772" y="1064"/>
                            </a:cubicBezTo>
                            <a:lnTo>
                              <a:pt x="2012" y="1064"/>
                            </a:lnTo>
                            <a:lnTo>
                              <a:pt x="2012" y="54"/>
                            </a:lnTo>
                            <a:lnTo>
                              <a:pt x="0" y="54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 sz="2400">
                          <a:solidFill>
                            <a:srgbClr val="EAEAEA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105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5051" y="463"/>
                      <a:ext cx="211" cy="112"/>
                    </a:xfrm>
                    <a:custGeom>
                      <a:avLst/>
                      <a:gdLst>
                        <a:gd name="T0" fmla="*/ 0 w 2012"/>
                        <a:gd name="T1" fmla="*/ 0 h 1064"/>
                        <a:gd name="T2" fmla="*/ 0 w 2012"/>
                        <a:gd name="T3" fmla="*/ 1 h 1064"/>
                        <a:gd name="T4" fmla="*/ 0 w 2012"/>
                        <a:gd name="T5" fmla="*/ 1 h 1064"/>
                        <a:gd name="T6" fmla="*/ 2 w 2012"/>
                        <a:gd name="T7" fmla="*/ 1 h 1064"/>
                        <a:gd name="T8" fmla="*/ 2 w 2012"/>
                        <a:gd name="T9" fmla="*/ 1 h 1064"/>
                        <a:gd name="T10" fmla="*/ 2 w 2012"/>
                        <a:gd name="T11" fmla="*/ 0 h 1064"/>
                        <a:gd name="T12" fmla="*/ 0 w 2012"/>
                        <a:gd name="T13" fmla="*/ 0 h 106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0" t="0" r="r" b="b"/>
                      <a:pathLst>
                        <a:path w="2012" h="1064">
                          <a:moveTo>
                            <a:pt x="0" y="54"/>
                          </a:moveTo>
                          <a:lnTo>
                            <a:pt x="0" y="1064"/>
                          </a:lnTo>
                          <a:lnTo>
                            <a:pt x="236" y="1064"/>
                          </a:lnTo>
                          <a:cubicBezTo>
                            <a:pt x="234" y="8"/>
                            <a:pt x="1770" y="0"/>
                            <a:pt x="1772" y="1064"/>
                          </a:cubicBezTo>
                          <a:lnTo>
                            <a:pt x="2012" y="1064"/>
                          </a:lnTo>
                          <a:lnTo>
                            <a:pt x="2012" y="54"/>
                          </a:lnTo>
                          <a:lnTo>
                            <a:pt x="0" y="54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>
                        <a:solidFill>
                          <a:srgbClr val="EAEAEA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grpSp>
              <p:nvGrpSpPr>
                <p:cNvPr id="1044" name="Group 89"/>
                <p:cNvGrpSpPr>
                  <a:grpSpLocks/>
                </p:cNvGrpSpPr>
                <p:nvPr userDrawn="1"/>
              </p:nvGrpSpPr>
              <p:grpSpPr bwMode="auto">
                <a:xfrm>
                  <a:off x="8" y="32"/>
                  <a:ext cx="568" cy="608"/>
                  <a:chOff x="8" y="32"/>
                  <a:chExt cx="568" cy="608"/>
                </a:xfrm>
              </p:grpSpPr>
              <p:sp>
                <p:nvSpPr>
                  <p:cNvPr id="1048" name="Freeform 90"/>
                  <p:cNvSpPr>
                    <a:spLocks/>
                  </p:cNvSpPr>
                  <p:nvPr userDrawn="1"/>
                </p:nvSpPr>
                <p:spPr bwMode="auto">
                  <a:xfrm>
                    <a:off x="20" y="54"/>
                    <a:ext cx="556" cy="586"/>
                  </a:xfrm>
                  <a:custGeom>
                    <a:avLst/>
                    <a:gdLst>
                      <a:gd name="T0" fmla="*/ 12 w 2570"/>
                      <a:gd name="T1" fmla="*/ 0 h 2766"/>
                      <a:gd name="T2" fmla="*/ 3 w 2570"/>
                      <a:gd name="T3" fmla="*/ 16 h 2766"/>
                      <a:gd name="T4" fmla="*/ 20 w 2570"/>
                      <a:gd name="T5" fmla="*/ 9 h 2766"/>
                      <a:gd name="T6" fmla="*/ 7 w 2570"/>
                      <a:gd name="T7" fmla="*/ 14 h 2766"/>
                      <a:gd name="T8" fmla="*/ 17 w 2570"/>
                      <a:gd name="T9" fmla="*/ 10 h 2766"/>
                      <a:gd name="T10" fmla="*/ 11 w 2570"/>
                      <a:gd name="T11" fmla="*/ 13 h 2766"/>
                      <a:gd name="T12" fmla="*/ 15 w 2570"/>
                      <a:gd name="T13" fmla="*/ 11 h 2766"/>
                      <a:gd name="T14" fmla="*/ 13 w 2570"/>
                      <a:gd name="T15" fmla="*/ 13 h 2766"/>
                      <a:gd name="T16" fmla="*/ 14 w 2570"/>
                      <a:gd name="T17" fmla="*/ 12 h 2766"/>
                      <a:gd name="T18" fmla="*/ 11 w 2570"/>
                      <a:gd name="T19" fmla="*/ 13 h 2766"/>
                      <a:gd name="T20" fmla="*/ 16 w 2570"/>
                      <a:gd name="T21" fmla="*/ 11 h 2766"/>
                      <a:gd name="T22" fmla="*/ 8 w 2570"/>
                      <a:gd name="T23" fmla="*/ 14 h 2766"/>
                      <a:gd name="T24" fmla="*/ 19 w 2570"/>
                      <a:gd name="T25" fmla="*/ 9 h 2766"/>
                      <a:gd name="T26" fmla="*/ 5 w 2570"/>
                      <a:gd name="T27" fmla="*/ 15 h 2766"/>
                      <a:gd name="T28" fmla="*/ 12 w 2570"/>
                      <a:gd name="T29" fmla="*/ 3 h 2766"/>
                      <a:gd name="T30" fmla="*/ 12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bg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1049" name="Freeform 91"/>
                  <p:cNvSpPr>
                    <a:spLocks/>
                  </p:cNvSpPr>
                  <p:nvPr userDrawn="1"/>
                </p:nvSpPr>
                <p:spPr bwMode="auto">
                  <a:xfrm>
                    <a:off x="8" y="32"/>
                    <a:ext cx="556" cy="586"/>
                  </a:xfrm>
                  <a:custGeom>
                    <a:avLst/>
                    <a:gdLst>
                      <a:gd name="T0" fmla="*/ 12 w 2570"/>
                      <a:gd name="T1" fmla="*/ 0 h 2766"/>
                      <a:gd name="T2" fmla="*/ 3 w 2570"/>
                      <a:gd name="T3" fmla="*/ 16 h 2766"/>
                      <a:gd name="T4" fmla="*/ 20 w 2570"/>
                      <a:gd name="T5" fmla="*/ 9 h 2766"/>
                      <a:gd name="T6" fmla="*/ 7 w 2570"/>
                      <a:gd name="T7" fmla="*/ 14 h 2766"/>
                      <a:gd name="T8" fmla="*/ 17 w 2570"/>
                      <a:gd name="T9" fmla="*/ 10 h 2766"/>
                      <a:gd name="T10" fmla="*/ 11 w 2570"/>
                      <a:gd name="T11" fmla="*/ 13 h 2766"/>
                      <a:gd name="T12" fmla="*/ 15 w 2570"/>
                      <a:gd name="T13" fmla="*/ 11 h 2766"/>
                      <a:gd name="T14" fmla="*/ 13 w 2570"/>
                      <a:gd name="T15" fmla="*/ 13 h 2766"/>
                      <a:gd name="T16" fmla="*/ 14 w 2570"/>
                      <a:gd name="T17" fmla="*/ 12 h 2766"/>
                      <a:gd name="T18" fmla="*/ 11 w 2570"/>
                      <a:gd name="T19" fmla="*/ 13 h 2766"/>
                      <a:gd name="T20" fmla="*/ 16 w 2570"/>
                      <a:gd name="T21" fmla="*/ 11 h 2766"/>
                      <a:gd name="T22" fmla="*/ 8 w 2570"/>
                      <a:gd name="T23" fmla="*/ 14 h 2766"/>
                      <a:gd name="T24" fmla="*/ 19 w 2570"/>
                      <a:gd name="T25" fmla="*/ 9 h 2766"/>
                      <a:gd name="T26" fmla="*/ 5 w 2570"/>
                      <a:gd name="T27" fmla="*/ 15 h 2766"/>
                      <a:gd name="T28" fmla="*/ 12 w 2570"/>
                      <a:gd name="T29" fmla="*/ 3 h 2766"/>
                      <a:gd name="T30" fmla="*/ 12 w 2570"/>
                      <a:gd name="T31" fmla="*/ 0 h 276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0" t="0" r="r" b="b"/>
                    <a:pathLst>
                      <a:path w="2570" h="2766">
                        <a:moveTo>
                          <a:pt x="1183" y="0"/>
                        </a:moveTo>
                        <a:cubicBezTo>
                          <a:pt x="31" y="34"/>
                          <a:pt x="0" y="1232"/>
                          <a:pt x="278" y="1706"/>
                        </a:cubicBezTo>
                        <a:cubicBezTo>
                          <a:pt x="888" y="2766"/>
                          <a:pt x="2570" y="2078"/>
                          <a:pt x="2006" y="913"/>
                        </a:cubicBezTo>
                        <a:cubicBezTo>
                          <a:pt x="1480" y="86"/>
                          <a:pt x="309" y="751"/>
                          <a:pt x="735" y="1519"/>
                        </a:cubicBezTo>
                        <a:cubicBezTo>
                          <a:pt x="1085" y="2095"/>
                          <a:pt x="2037" y="1686"/>
                          <a:pt x="1661" y="1060"/>
                        </a:cubicBezTo>
                        <a:cubicBezTo>
                          <a:pt x="1411" y="668"/>
                          <a:pt x="776" y="977"/>
                          <a:pt x="1060" y="1394"/>
                        </a:cubicBezTo>
                        <a:cubicBezTo>
                          <a:pt x="1252" y="1653"/>
                          <a:pt x="1647" y="1455"/>
                          <a:pt x="1489" y="1187"/>
                        </a:cubicBezTo>
                        <a:cubicBezTo>
                          <a:pt x="1389" y="1046"/>
                          <a:pt x="1055" y="1113"/>
                          <a:pt x="1255" y="1355"/>
                        </a:cubicBezTo>
                        <a:cubicBezTo>
                          <a:pt x="1185" y="1378"/>
                          <a:pt x="1221" y="1037"/>
                          <a:pt x="1430" y="1221"/>
                        </a:cubicBezTo>
                        <a:cubicBezTo>
                          <a:pt x="1522" y="1329"/>
                          <a:pt x="1328" y="1570"/>
                          <a:pt x="1144" y="1403"/>
                        </a:cubicBezTo>
                        <a:cubicBezTo>
                          <a:pt x="869" y="1019"/>
                          <a:pt x="1486" y="835"/>
                          <a:pt x="1611" y="1144"/>
                        </a:cubicBezTo>
                        <a:cubicBezTo>
                          <a:pt x="1803" y="1494"/>
                          <a:pt x="1244" y="1970"/>
                          <a:pt x="843" y="1503"/>
                        </a:cubicBezTo>
                        <a:cubicBezTo>
                          <a:pt x="467" y="868"/>
                          <a:pt x="1441" y="259"/>
                          <a:pt x="1876" y="960"/>
                        </a:cubicBezTo>
                        <a:cubicBezTo>
                          <a:pt x="2288" y="1625"/>
                          <a:pt x="1142" y="2588"/>
                          <a:pt x="474" y="1620"/>
                        </a:cubicBezTo>
                        <a:cubicBezTo>
                          <a:pt x="341" y="1336"/>
                          <a:pt x="221" y="417"/>
                          <a:pt x="1158" y="267"/>
                        </a:cubicBezTo>
                        <a:lnTo>
                          <a:pt x="1183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 sz="2400">
                      <a:solidFill>
                        <a:srgbClr val="EAEAEA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1045" name="Freeform 92"/>
                <p:cNvSpPr>
                  <a:spLocks/>
                </p:cNvSpPr>
                <p:nvPr userDrawn="1"/>
              </p:nvSpPr>
              <p:spPr bwMode="auto">
                <a:xfrm flipH="1">
                  <a:off x="5176" y="54"/>
                  <a:ext cx="556" cy="586"/>
                </a:xfrm>
                <a:custGeom>
                  <a:avLst/>
                  <a:gdLst>
                    <a:gd name="T0" fmla="*/ 12 w 2570"/>
                    <a:gd name="T1" fmla="*/ 0 h 2766"/>
                    <a:gd name="T2" fmla="*/ 3 w 2570"/>
                    <a:gd name="T3" fmla="*/ 16 h 2766"/>
                    <a:gd name="T4" fmla="*/ 20 w 2570"/>
                    <a:gd name="T5" fmla="*/ 9 h 2766"/>
                    <a:gd name="T6" fmla="*/ 7 w 2570"/>
                    <a:gd name="T7" fmla="*/ 14 h 2766"/>
                    <a:gd name="T8" fmla="*/ 17 w 2570"/>
                    <a:gd name="T9" fmla="*/ 10 h 2766"/>
                    <a:gd name="T10" fmla="*/ 11 w 2570"/>
                    <a:gd name="T11" fmla="*/ 13 h 2766"/>
                    <a:gd name="T12" fmla="*/ 15 w 2570"/>
                    <a:gd name="T13" fmla="*/ 11 h 2766"/>
                    <a:gd name="T14" fmla="*/ 13 w 2570"/>
                    <a:gd name="T15" fmla="*/ 13 h 2766"/>
                    <a:gd name="T16" fmla="*/ 14 w 2570"/>
                    <a:gd name="T17" fmla="*/ 12 h 2766"/>
                    <a:gd name="T18" fmla="*/ 11 w 2570"/>
                    <a:gd name="T19" fmla="*/ 13 h 2766"/>
                    <a:gd name="T20" fmla="*/ 16 w 2570"/>
                    <a:gd name="T21" fmla="*/ 11 h 2766"/>
                    <a:gd name="T22" fmla="*/ 8 w 2570"/>
                    <a:gd name="T23" fmla="*/ 14 h 2766"/>
                    <a:gd name="T24" fmla="*/ 19 w 2570"/>
                    <a:gd name="T25" fmla="*/ 9 h 2766"/>
                    <a:gd name="T26" fmla="*/ 5 w 2570"/>
                    <a:gd name="T27" fmla="*/ 15 h 2766"/>
                    <a:gd name="T28" fmla="*/ 12 w 2570"/>
                    <a:gd name="T29" fmla="*/ 3 h 2766"/>
                    <a:gd name="T30" fmla="*/ 12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1046" name="Freeform 93"/>
                <p:cNvSpPr>
                  <a:spLocks/>
                </p:cNvSpPr>
                <p:nvPr userDrawn="1"/>
              </p:nvSpPr>
              <p:spPr bwMode="auto">
                <a:xfrm flipH="1">
                  <a:off x="5164" y="32"/>
                  <a:ext cx="556" cy="586"/>
                </a:xfrm>
                <a:custGeom>
                  <a:avLst/>
                  <a:gdLst>
                    <a:gd name="T0" fmla="*/ 12 w 2570"/>
                    <a:gd name="T1" fmla="*/ 0 h 2766"/>
                    <a:gd name="T2" fmla="*/ 3 w 2570"/>
                    <a:gd name="T3" fmla="*/ 16 h 2766"/>
                    <a:gd name="T4" fmla="*/ 20 w 2570"/>
                    <a:gd name="T5" fmla="*/ 9 h 2766"/>
                    <a:gd name="T6" fmla="*/ 7 w 2570"/>
                    <a:gd name="T7" fmla="*/ 14 h 2766"/>
                    <a:gd name="T8" fmla="*/ 17 w 2570"/>
                    <a:gd name="T9" fmla="*/ 10 h 2766"/>
                    <a:gd name="T10" fmla="*/ 11 w 2570"/>
                    <a:gd name="T11" fmla="*/ 13 h 2766"/>
                    <a:gd name="T12" fmla="*/ 15 w 2570"/>
                    <a:gd name="T13" fmla="*/ 11 h 2766"/>
                    <a:gd name="T14" fmla="*/ 13 w 2570"/>
                    <a:gd name="T15" fmla="*/ 13 h 2766"/>
                    <a:gd name="T16" fmla="*/ 14 w 2570"/>
                    <a:gd name="T17" fmla="*/ 12 h 2766"/>
                    <a:gd name="T18" fmla="*/ 11 w 2570"/>
                    <a:gd name="T19" fmla="*/ 13 h 2766"/>
                    <a:gd name="T20" fmla="*/ 16 w 2570"/>
                    <a:gd name="T21" fmla="*/ 11 h 2766"/>
                    <a:gd name="T22" fmla="*/ 8 w 2570"/>
                    <a:gd name="T23" fmla="*/ 14 h 2766"/>
                    <a:gd name="T24" fmla="*/ 19 w 2570"/>
                    <a:gd name="T25" fmla="*/ 9 h 2766"/>
                    <a:gd name="T26" fmla="*/ 5 w 2570"/>
                    <a:gd name="T27" fmla="*/ 15 h 2766"/>
                    <a:gd name="T28" fmla="*/ 12 w 2570"/>
                    <a:gd name="T29" fmla="*/ 3 h 2766"/>
                    <a:gd name="T30" fmla="*/ 12 w 2570"/>
                    <a:gd name="T31" fmla="*/ 0 h 276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570" h="2766">
                      <a:moveTo>
                        <a:pt x="1183" y="0"/>
                      </a:moveTo>
                      <a:cubicBezTo>
                        <a:pt x="31" y="34"/>
                        <a:pt x="0" y="1232"/>
                        <a:pt x="278" y="1706"/>
                      </a:cubicBezTo>
                      <a:cubicBezTo>
                        <a:pt x="888" y="2766"/>
                        <a:pt x="2570" y="2078"/>
                        <a:pt x="2006" y="913"/>
                      </a:cubicBezTo>
                      <a:cubicBezTo>
                        <a:pt x="1480" y="86"/>
                        <a:pt x="309" y="751"/>
                        <a:pt x="735" y="1519"/>
                      </a:cubicBezTo>
                      <a:cubicBezTo>
                        <a:pt x="1085" y="2095"/>
                        <a:pt x="2037" y="1686"/>
                        <a:pt x="1661" y="1060"/>
                      </a:cubicBezTo>
                      <a:cubicBezTo>
                        <a:pt x="1411" y="668"/>
                        <a:pt x="776" y="977"/>
                        <a:pt x="1060" y="1394"/>
                      </a:cubicBezTo>
                      <a:cubicBezTo>
                        <a:pt x="1252" y="1653"/>
                        <a:pt x="1647" y="1455"/>
                        <a:pt x="1489" y="1187"/>
                      </a:cubicBezTo>
                      <a:cubicBezTo>
                        <a:pt x="1389" y="1046"/>
                        <a:pt x="1055" y="1113"/>
                        <a:pt x="1255" y="1355"/>
                      </a:cubicBezTo>
                      <a:cubicBezTo>
                        <a:pt x="1185" y="1378"/>
                        <a:pt x="1221" y="1037"/>
                        <a:pt x="1430" y="1221"/>
                      </a:cubicBezTo>
                      <a:cubicBezTo>
                        <a:pt x="1522" y="1329"/>
                        <a:pt x="1328" y="1570"/>
                        <a:pt x="1144" y="1403"/>
                      </a:cubicBezTo>
                      <a:cubicBezTo>
                        <a:pt x="869" y="1019"/>
                        <a:pt x="1486" y="835"/>
                        <a:pt x="1611" y="1144"/>
                      </a:cubicBezTo>
                      <a:cubicBezTo>
                        <a:pt x="1803" y="1494"/>
                        <a:pt x="1244" y="1970"/>
                        <a:pt x="843" y="1503"/>
                      </a:cubicBezTo>
                      <a:cubicBezTo>
                        <a:pt x="467" y="868"/>
                        <a:pt x="1441" y="259"/>
                        <a:pt x="1876" y="960"/>
                      </a:cubicBezTo>
                      <a:cubicBezTo>
                        <a:pt x="2288" y="1625"/>
                        <a:pt x="1142" y="2588"/>
                        <a:pt x="474" y="1620"/>
                      </a:cubicBezTo>
                      <a:cubicBezTo>
                        <a:pt x="341" y="1336"/>
                        <a:pt x="221" y="417"/>
                        <a:pt x="1158" y="267"/>
                      </a:cubicBezTo>
                      <a:lnTo>
                        <a:pt x="1183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  <p:sp>
              <p:nvSpPr>
                <p:cNvPr id="1047" name="Rectangle 94"/>
                <p:cNvSpPr>
                  <a:spLocks noChangeArrowheads="1"/>
                </p:cNvSpPr>
                <p:nvPr userDrawn="1"/>
              </p:nvSpPr>
              <p:spPr bwMode="auto">
                <a:xfrm>
                  <a:off x="248" y="32"/>
                  <a:ext cx="5232" cy="5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EAEAEA"/>
                    </a:solidFill>
                    <a:cs typeface="Arial" charset="0"/>
                  </a:endParaRPr>
                </a:p>
              </p:txBody>
            </p:sp>
          </p:grpSp>
        </p:grpSp>
        <p:sp>
          <p:nvSpPr>
            <p:cNvPr id="1033" name="Rectangle 101"/>
            <p:cNvSpPr>
              <a:spLocks noChangeArrowheads="1"/>
            </p:cNvSpPr>
            <p:nvPr userDrawn="1"/>
          </p:nvSpPr>
          <p:spPr bwMode="hidden">
            <a:xfrm>
              <a:off x="480" y="507"/>
              <a:ext cx="4786" cy="19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EAEAEA"/>
                </a:solidFill>
                <a:cs typeface="Arial" charset="0"/>
              </a:endParaRPr>
            </a:p>
          </p:txBody>
        </p:sp>
      </p:grpSp>
      <p:sp>
        <p:nvSpPr>
          <p:cNvPr id="1027" name="Rectangle 9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38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9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33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625" name="Rectangle 9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i="1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22626" name="Rectangle 9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EDD39F"/>
              </a:solidFill>
            </a:endParaRPr>
          </a:p>
        </p:txBody>
      </p:sp>
      <p:sp>
        <p:nvSpPr>
          <p:cNvPr id="22627" name="Rectangle 9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chemeClr val="tx2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CC02DC-F8BA-45A9-85C6-2A568E30AFFB}" type="slidenum">
              <a:rPr lang="ru-RU">
                <a:solidFill>
                  <a:srgbClr val="EDD39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EDD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07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АНТИЧНА СКУЛЬПТУРА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СКУЛЬПТУРА – ГІМН 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ЛЮДИНІ</a:t>
            </a:r>
            <a:endParaRPr lang="ru-RU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3857625" y="6072188"/>
            <a:ext cx="147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Урок № 2.2</a:t>
            </a:r>
          </a:p>
        </p:txBody>
      </p:sp>
    </p:spTree>
    <p:extLst>
      <p:ext uri="{BB962C8B-B14F-4D97-AF65-F5344CB8AC3E}">
        <p14:creationId xmlns:p14="http://schemas.microsoft.com/office/powerpoint/2010/main" val="3416270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7" descr="Urok_2_2_10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38" y="0"/>
            <a:ext cx="3890962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8" descr="Urok_2_2_10_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357563"/>
            <a:ext cx="4133850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9" descr="Urok_2_2_10_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3544888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0" descr="Urok_2_2_10_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8875"/>
            <a:ext cx="34639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56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Каракала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3" y="571500"/>
            <a:ext cx="2971800" cy="5554663"/>
          </a:xfrm>
        </p:spPr>
        <p:txBody>
          <a:bodyPr/>
          <a:lstStyle/>
          <a:p>
            <a:pPr algn="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Портрети ІІІ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̶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ст. до н.</a:t>
            </a: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є вершиною римського реалістичного портрета. </a:t>
            </a:r>
          </a:p>
          <a:p>
            <a:pPr>
              <a:defRPr/>
            </a:pPr>
            <a:endParaRPr lang="uk-UA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Наприклад, погруддя імператора Каракали</a:t>
            </a:r>
            <a:r>
              <a:rPr lang="ru-RU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підвищена драматична напруженість, що проявляється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раптовому різкому русі плечей, підозріливому погляді  спідлоба, виявляє характер жорстокого, боягузливого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мстивого Каракали.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6" name="Рисунок 4" descr="Karakal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847725"/>
            <a:ext cx="4829175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9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71500" y="857250"/>
            <a:ext cx="7772400" cy="1857375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Скульптура Давньої Греції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й Давнього Риму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half" idx="1"/>
          </p:nvPr>
        </p:nvSpPr>
        <p:spPr>
          <a:xfrm>
            <a:off x="0" y="3324225"/>
            <a:ext cx="4857750" cy="3462338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Узагальнений </a:t>
            </a:r>
            <a:endPara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ідеалізований </a:t>
            </a:r>
            <a:endPara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людини.</a:t>
            </a:r>
            <a:endPara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Содержимое 3"/>
          <p:cNvSpPr>
            <a:spLocks noGrp="1"/>
          </p:cNvSpPr>
          <p:nvPr>
            <p:ph sz="half" idx="2"/>
          </p:nvPr>
        </p:nvSpPr>
        <p:spPr>
          <a:xfrm>
            <a:off x="4143375" y="3324225"/>
            <a:ext cx="5143500" cy="3429000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 окремої людини у її неповторності </a:t>
            </a:r>
            <a: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винятковості.</a:t>
            </a:r>
            <a:endParaRPr lang="ru-RU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8027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Скульптура Давнього Риму</a:t>
            </a:r>
            <a:endParaRPr lang="ru-RU" sz="3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3714750" y="214313"/>
            <a:ext cx="3683000" cy="441325"/>
          </a:xfrm>
        </p:spPr>
        <p:txBody>
          <a:bodyPr/>
          <a:lstStyle/>
          <a:p>
            <a:pPr algn="ctr">
              <a:defRPr/>
            </a:pP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Аврелій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1435100"/>
            <a:ext cx="3786187" cy="5422900"/>
          </a:xfrm>
        </p:spPr>
        <p:txBody>
          <a:bodyPr/>
          <a:lstStyle/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Портретній пластиці Риму належить особливе місце </a:t>
            </a:r>
            <a:b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історії світового мистецтва. </a:t>
            </a:r>
          </a:p>
          <a:p>
            <a:pPr algn="r">
              <a:defRPr/>
            </a:pPr>
            <a:endParaRPr lang="uk-U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Іще від початку естетична концепція й художня мова римського портрета в корені відрізняється від грецького. Якщо грецький художник прояв індивідуальності бачив в емоційному  стані, то римський скульптор фіксував зовнішню фізіономічну індивідуальність, уміючи виразити неповторність духовного світу людини. </a:t>
            </a:r>
            <a:endParaRPr lang="ru-RU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5" name="Рисунок 5" descr="Mark_Avreli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790575"/>
            <a:ext cx="4086225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980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500438" y="0"/>
            <a:ext cx="5111750" cy="996950"/>
          </a:xfrm>
        </p:spPr>
        <p:txBody>
          <a:bodyPr/>
          <a:lstStyle/>
          <a:p>
            <a:pPr lvl="2"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 Август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образі Юпітера 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188"/>
            <a:ext cx="3008313" cy="5768975"/>
          </a:xfrm>
        </p:spPr>
        <p:txBody>
          <a:bodyPr/>
          <a:lstStyle/>
          <a:p>
            <a:pPr>
              <a:defRPr/>
            </a:pPr>
            <a:endParaRPr lang="uk-UA" sz="2000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Римський портрет сформувався в І ст. до н.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е. в «золоте»  століття імператора Августа. </a:t>
            </a:r>
          </a:p>
          <a:p>
            <a:pPr algn="r">
              <a:defRPr/>
            </a:pPr>
            <a:endParaRPr lang="uk-UA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Римляни  усвідомили повноту влади над іншими народами, зображення цезарів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інших родин стають провідними </a:t>
            </a:r>
            <a: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скульптурі. </a:t>
            </a:r>
            <a:endParaRPr lang="ru-RU" sz="2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  імператора Августа трактується як  ідеалізований портрет володаря.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Рисунок 4" descr="Imperator_Avgust_v_obraze_Jupite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239838"/>
            <a:ext cx="3429000" cy="561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237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501063" cy="1071563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кола уваги скульпторів входять зображення жінок. Лівія, дружина Августа     Октавія, сестра Цезаря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Рисунок 4" descr="Livij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457325"/>
            <a:ext cx="37147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5" descr="Oktavij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481138"/>
            <a:ext cx="3357563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5481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85800" y="285750"/>
            <a:ext cx="7772400" cy="928688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Август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sz="3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Калігула</a:t>
            </a:r>
            <a:endParaRPr lang="ru-RU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5" name="Рисунок 4" descr="Avg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28725"/>
            <a:ext cx="421005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5" descr="Kalig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266825"/>
            <a:ext cx="356235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530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Юлій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Цезар</a:t>
            </a:r>
            <a:endPara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275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328988" cy="5197475"/>
          </a:xfrm>
        </p:spPr>
        <p:txBody>
          <a:bodyPr/>
          <a:lstStyle/>
          <a:p>
            <a:pPr>
              <a:defRPr/>
            </a:pPr>
            <a:endParaRPr lang="uk-UA" sz="2000" b="1" dirty="0" smtClean="0">
              <a:solidFill>
                <a:srgbClr val="FFFF00"/>
              </a:solidFill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Драматична міць </a:t>
            </a:r>
            <a:b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життєва правдивість </a:t>
            </a:r>
            <a:r>
              <a:rPr lang="uk-UA" sz="2000" b="1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піздньореспубліканського</a:t>
            </a: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періоду повністю розкрилася в портреті Юлія Цезаря. </a:t>
            </a:r>
            <a:endParaRPr lang="ru-RU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uk-UA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uk-UA" sz="20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uk-UA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Вільний від усякої ідеалізації й разом із тим внутрішньо значущий погляд розумної, вольової людини, охопленої втомленим роздумом. </a:t>
            </a:r>
            <a:endParaRPr lang="ru-RU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Рисунок 4" descr="Julij_Cez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285875"/>
            <a:ext cx="41529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333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857625" y="0"/>
            <a:ext cx="5111750" cy="5853113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Імператор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Коммод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образі</a:t>
            </a:r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Геркулеса</a:t>
            </a:r>
          </a:p>
        </p:txBody>
      </p:sp>
      <p:sp>
        <p:nvSpPr>
          <p:cNvPr id="55299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28688"/>
            <a:ext cx="3008313" cy="5197475"/>
          </a:xfrm>
        </p:spPr>
        <p:txBody>
          <a:bodyPr/>
          <a:lstStyle/>
          <a:p>
            <a:pPr algn="r">
              <a:defRPr/>
            </a:pP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 в римському портреті сформувалося дві лінії – офіційна, придворна </a:t>
            </a:r>
            <a:b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 реалістична.  </a:t>
            </a:r>
          </a:p>
          <a:p>
            <a:pPr algn="r">
              <a:defRPr/>
            </a:pPr>
            <a:endParaRPr lang="uk-UA" sz="2000" b="1" dirty="0" smtClean="0">
              <a:solidFill>
                <a:schemeClr val="tx1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defRPr/>
            </a:pPr>
            <a:r>
              <a:rPr lang="uk-UA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Офіційний портрет одержав своє поширення в портретах імператорів, де пом’якшено трактовані портретні голови сполучаються з ідеальними торсами грецьких богів і героїв. </a:t>
            </a:r>
            <a:endParaRPr lang="ru-RU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Рисунок 4" descr="Imperator_Kommod_v_obraze_Gerkules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123950"/>
            <a:ext cx="407670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29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/>
          <p:cNvSpPr>
            <a:spLocks noGrp="1"/>
          </p:cNvSpPr>
          <p:nvPr>
            <p:ph type="title"/>
          </p:nvPr>
        </p:nvSpPr>
        <p:spPr>
          <a:xfrm>
            <a:off x="785813" y="214313"/>
            <a:ext cx="7772400" cy="1285875"/>
          </a:xfrm>
        </p:spPr>
        <p:txBody>
          <a:bodyPr/>
          <a:lstStyle/>
          <a:p>
            <a:pPr>
              <a:defRPr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реалістичному портреті римські художники вперше звернулися до внутрішнього світу конкретної людини.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7" name="Рисунок 4" descr="Urok_2_2_9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714500"/>
            <a:ext cx="311943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5" descr="Urok_2_2_9_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1714500"/>
            <a:ext cx="3508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3778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Античность">
  <a:themeElements>
    <a:clrScheme name="Default Design 1">
      <a:dk1>
        <a:srgbClr val="6E6958"/>
      </a:dk1>
      <a:lt1>
        <a:srgbClr val="EAEAEA"/>
      </a:lt1>
      <a:dk2>
        <a:srgbClr val="88826C"/>
      </a:dk2>
      <a:lt2>
        <a:srgbClr val="EDD39F"/>
      </a:lt2>
      <a:accent1>
        <a:srgbClr val="C9C6BB"/>
      </a:accent1>
      <a:accent2>
        <a:srgbClr val="ADA897"/>
      </a:accent2>
      <a:accent3>
        <a:srgbClr val="C3C1BA"/>
      </a:accent3>
      <a:accent4>
        <a:srgbClr val="C8C8C8"/>
      </a:accent4>
      <a:accent5>
        <a:srgbClr val="E1DFDA"/>
      </a:accent5>
      <a:accent6>
        <a:srgbClr val="9C9888"/>
      </a:accent6>
      <a:hlink>
        <a:srgbClr val="DEB54E"/>
      </a:hlink>
      <a:folHlink>
        <a:srgbClr val="A78B3D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6E6958"/>
        </a:dk1>
        <a:lt1>
          <a:srgbClr val="EAEAEA"/>
        </a:lt1>
        <a:dk2>
          <a:srgbClr val="88826C"/>
        </a:dk2>
        <a:lt2>
          <a:srgbClr val="EDD39F"/>
        </a:lt2>
        <a:accent1>
          <a:srgbClr val="C9C6BB"/>
        </a:accent1>
        <a:accent2>
          <a:srgbClr val="ADA897"/>
        </a:accent2>
        <a:accent3>
          <a:srgbClr val="C3C1BA"/>
        </a:accent3>
        <a:accent4>
          <a:srgbClr val="C8C8C8"/>
        </a:accent4>
        <a:accent5>
          <a:srgbClr val="E1DFDA"/>
        </a:accent5>
        <a:accent6>
          <a:srgbClr val="9C9888"/>
        </a:accent6>
        <a:hlink>
          <a:srgbClr val="DEB54E"/>
        </a:hlink>
        <a:folHlink>
          <a:srgbClr val="A78B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523D24"/>
        </a:dk1>
        <a:lt1>
          <a:srgbClr val="FFFFFF"/>
        </a:lt1>
        <a:dk2>
          <a:srgbClr val="5C3324"/>
        </a:dk2>
        <a:lt2>
          <a:srgbClr val="948F60"/>
        </a:lt2>
        <a:accent1>
          <a:srgbClr val="D0CEB8"/>
        </a:accent1>
        <a:accent2>
          <a:srgbClr val="C1BFA1"/>
        </a:accent2>
        <a:accent3>
          <a:srgbClr val="FFFFFF"/>
        </a:accent3>
        <a:accent4>
          <a:srgbClr val="45331D"/>
        </a:accent4>
        <a:accent5>
          <a:srgbClr val="E4E3D8"/>
        </a:accent5>
        <a:accent6>
          <a:srgbClr val="AFAD91"/>
        </a:accent6>
        <a:hlink>
          <a:srgbClr val="E0C036"/>
        </a:hlink>
        <a:folHlink>
          <a:srgbClr val="D1C1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33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DDDDDD"/>
        </a:accent2>
        <a:accent3>
          <a:srgbClr val="FFFFFF"/>
        </a:accent3>
        <a:accent4>
          <a:srgbClr val="2A2A2A"/>
        </a:accent4>
        <a:accent5>
          <a:srgbClr val="F3F3F3"/>
        </a:accent5>
        <a:accent6>
          <a:srgbClr val="C8C8C8"/>
        </a:accent6>
        <a:hlink>
          <a:srgbClr val="969696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4C4F60"/>
        </a:dk1>
        <a:lt1>
          <a:srgbClr val="EAEAEA"/>
        </a:lt1>
        <a:dk2>
          <a:srgbClr val="6C7188"/>
        </a:dk2>
        <a:lt2>
          <a:srgbClr val="EBCD5D"/>
        </a:lt2>
        <a:accent1>
          <a:srgbClr val="CECFD8"/>
        </a:accent1>
        <a:accent2>
          <a:srgbClr val="A8ABBA"/>
        </a:accent2>
        <a:accent3>
          <a:srgbClr val="BABBC3"/>
        </a:accent3>
        <a:accent4>
          <a:srgbClr val="C8C8C8"/>
        </a:accent4>
        <a:accent5>
          <a:srgbClr val="E3E4E9"/>
        </a:accent5>
        <a:accent6>
          <a:srgbClr val="989BA8"/>
        </a:accent6>
        <a:hlink>
          <a:srgbClr val="E8B5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65515B"/>
        </a:dk1>
        <a:lt1>
          <a:srgbClr val="EAEAEA"/>
        </a:lt1>
        <a:dk2>
          <a:srgbClr val="886C7B"/>
        </a:dk2>
        <a:lt2>
          <a:srgbClr val="E9D95F"/>
        </a:lt2>
        <a:accent1>
          <a:srgbClr val="CECFD8"/>
        </a:accent1>
        <a:accent2>
          <a:srgbClr val="AB95A1"/>
        </a:accent2>
        <a:accent3>
          <a:srgbClr val="C3BABF"/>
        </a:accent3>
        <a:accent4>
          <a:srgbClr val="C8C8C8"/>
        </a:accent4>
        <a:accent5>
          <a:srgbClr val="E3E4E9"/>
        </a:accent5>
        <a:accent6>
          <a:srgbClr val="9B8791"/>
        </a:accent6>
        <a:hlink>
          <a:srgbClr val="E8C050"/>
        </a:hlink>
        <a:folHlink>
          <a:srgbClr val="B79E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333333"/>
        </a:dk1>
        <a:lt1>
          <a:srgbClr val="EAEAEA"/>
        </a:lt1>
        <a:dk2>
          <a:srgbClr val="000000"/>
        </a:dk2>
        <a:lt2>
          <a:srgbClr val="E1D8AB"/>
        </a:lt2>
        <a:accent1>
          <a:srgbClr val="808080"/>
        </a:accent1>
        <a:accent2>
          <a:srgbClr val="5F5F5F"/>
        </a:accent2>
        <a:accent3>
          <a:srgbClr val="AAAAAA"/>
        </a:accent3>
        <a:accent4>
          <a:srgbClr val="C8C8C8"/>
        </a:accent4>
        <a:accent5>
          <a:srgbClr val="C0C0C0"/>
        </a:accent5>
        <a:accent6>
          <a:srgbClr val="555555"/>
        </a:accent6>
        <a:hlink>
          <a:srgbClr val="D95045"/>
        </a:hlink>
        <a:folHlink>
          <a:srgbClr val="DCA23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Античность</vt:lpstr>
      <vt:lpstr>АНТИЧНА СКУЛЬПТУРА</vt:lpstr>
      <vt:lpstr>Скульптура Давньої Греції  й Давнього Риму</vt:lpstr>
      <vt:lpstr>Скульптура Давнього Риму</vt:lpstr>
      <vt:lpstr>Презентация PowerPoint</vt:lpstr>
      <vt:lpstr>До кола уваги скульпторів входять зображення жінок. Лівія, дружина Августа     Октавія, сестра Цезаря</vt:lpstr>
      <vt:lpstr>Август                      Калігула</vt:lpstr>
      <vt:lpstr>Презентация PowerPoint</vt:lpstr>
      <vt:lpstr>Презентация PowerPoint</vt:lpstr>
      <vt:lpstr>У реалістичному портреті римські художники вперше звернулися до внутрішнього світу конкретної людини.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 СКУЛЬПТУРА</dc:title>
  <dc:creator>User</dc:creator>
  <cp:lastModifiedBy>User</cp:lastModifiedBy>
  <cp:revision>1</cp:revision>
  <dcterms:created xsi:type="dcterms:W3CDTF">2012-06-03T18:10:26Z</dcterms:created>
  <dcterms:modified xsi:type="dcterms:W3CDTF">2012-06-03T18:11:23Z</dcterms:modified>
</cp:coreProperties>
</file>