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5" r:id="rId7"/>
    <p:sldId id="266" r:id="rId8"/>
    <p:sldId id="267" r:id="rId9"/>
    <p:sldId id="268" r:id="rId10"/>
    <p:sldId id="269" r:id="rId11"/>
    <p:sldId id="263" r:id="rId12"/>
    <p:sldId id="270" r:id="rId13"/>
    <p:sldId id="271" r:id="rId14"/>
    <p:sldId id="272" r:id="rId15"/>
    <p:sldId id="273" r:id="rId16"/>
    <p:sldId id="274" r:id="rId17"/>
    <p:sldId id="275" r:id="rId18"/>
    <p:sldId id="261" r:id="rId19"/>
    <p:sldId id="264" r:id="rId20"/>
    <p:sldId id="262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338947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48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49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50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8951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8952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8953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8954" name="Rectangle 10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873250"/>
            <a:ext cx="7772400" cy="155575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38955" name="Rectangle 11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338956" name="Rectangle 12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338957" name="Rectangle 13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38958" name="Rectangle 14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spli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0" y="3902075"/>
            <a:ext cx="3400425" cy="2949575"/>
            <a:chOff x="0" y="2458"/>
            <a:chExt cx="2142" cy="1858"/>
          </a:xfrm>
        </p:grpSpPr>
        <p:sp>
          <p:nvSpPr>
            <p:cNvPr id="337923" name="Freeform 3"/>
            <p:cNvSpPr>
              <a:spLocks/>
            </p:cNvSpPr>
            <p:nvPr/>
          </p:nvSpPr>
          <p:spPr bwMode="ltGray">
            <a:xfrm>
              <a:off x="0" y="2508"/>
              <a:ext cx="2142" cy="1804"/>
            </a:xfrm>
            <a:custGeom>
              <a:avLst/>
              <a:gdLst/>
              <a:ahLst/>
              <a:cxnLst>
                <a:cxn ang="0">
                  <a:pos x="329" y="66"/>
                </a:cxn>
                <a:cxn ang="0">
                  <a:pos x="161" y="3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161" y="42"/>
                </a:cxn>
                <a:cxn ang="0">
                  <a:pos x="323" y="78"/>
                </a:cxn>
                <a:cxn ang="0">
                  <a:pos x="556" y="150"/>
                </a:cxn>
                <a:cxn ang="0">
                  <a:pos x="777" y="245"/>
                </a:cxn>
                <a:cxn ang="0">
                  <a:pos x="993" y="365"/>
                </a:cxn>
                <a:cxn ang="0">
                  <a:pos x="1196" y="503"/>
                </a:cxn>
                <a:cxn ang="0">
                  <a:pos x="1381" y="653"/>
                </a:cxn>
                <a:cxn ang="0">
                  <a:pos x="1555" y="827"/>
                </a:cxn>
                <a:cxn ang="0">
                  <a:pos x="1710" y="1019"/>
                </a:cxn>
                <a:cxn ang="0">
                  <a:pos x="1854" y="1229"/>
                </a:cxn>
                <a:cxn ang="0">
                  <a:pos x="1937" y="1366"/>
                </a:cxn>
                <a:cxn ang="0">
                  <a:pos x="2009" y="1510"/>
                </a:cxn>
                <a:cxn ang="0">
                  <a:pos x="2069" y="1654"/>
                </a:cxn>
                <a:cxn ang="0">
                  <a:pos x="2123" y="1804"/>
                </a:cxn>
                <a:cxn ang="0">
                  <a:pos x="2135" y="1804"/>
                </a:cxn>
                <a:cxn ang="0">
                  <a:pos x="2081" y="1654"/>
                </a:cxn>
                <a:cxn ang="0">
                  <a:pos x="2021" y="1510"/>
                </a:cxn>
                <a:cxn ang="0">
                  <a:pos x="1949" y="1366"/>
                </a:cxn>
                <a:cxn ang="0">
                  <a:pos x="1866" y="1223"/>
                </a:cxn>
                <a:cxn ang="0">
                  <a:pos x="1722" y="1013"/>
                </a:cxn>
                <a:cxn ang="0">
                  <a:pos x="1561" y="821"/>
                </a:cxn>
                <a:cxn ang="0">
                  <a:pos x="1387" y="647"/>
                </a:cxn>
                <a:cxn ang="0">
                  <a:pos x="1202" y="491"/>
                </a:cxn>
                <a:cxn ang="0">
                  <a:pos x="999" y="353"/>
                </a:cxn>
                <a:cxn ang="0">
                  <a:pos x="783" y="239"/>
                </a:cxn>
                <a:cxn ang="0">
                  <a:pos x="562" y="138"/>
                </a:cxn>
                <a:cxn ang="0">
                  <a:pos x="329" y="66"/>
                </a:cxn>
                <a:cxn ang="0">
                  <a:pos x="329" y="66"/>
                </a:cxn>
              </a:cxnLst>
              <a:rect l="0" t="0" r="r" b="b"/>
              <a:pathLst>
                <a:path w="2135" h="1804">
                  <a:moveTo>
                    <a:pt x="329" y="66"/>
                  </a:moveTo>
                  <a:lnTo>
                    <a:pt x="161" y="30"/>
                  </a:lnTo>
                  <a:lnTo>
                    <a:pt x="0" y="0"/>
                  </a:lnTo>
                  <a:lnTo>
                    <a:pt x="0" y="12"/>
                  </a:lnTo>
                  <a:lnTo>
                    <a:pt x="161" y="42"/>
                  </a:lnTo>
                  <a:lnTo>
                    <a:pt x="323" y="78"/>
                  </a:lnTo>
                  <a:lnTo>
                    <a:pt x="556" y="150"/>
                  </a:lnTo>
                  <a:lnTo>
                    <a:pt x="777" y="245"/>
                  </a:lnTo>
                  <a:lnTo>
                    <a:pt x="993" y="365"/>
                  </a:lnTo>
                  <a:lnTo>
                    <a:pt x="1196" y="503"/>
                  </a:lnTo>
                  <a:lnTo>
                    <a:pt x="1381" y="653"/>
                  </a:lnTo>
                  <a:lnTo>
                    <a:pt x="1555" y="827"/>
                  </a:lnTo>
                  <a:lnTo>
                    <a:pt x="1710" y="1019"/>
                  </a:lnTo>
                  <a:lnTo>
                    <a:pt x="1854" y="1229"/>
                  </a:lnTo>
                  <a:lnTo>
                    <a:pt x="1937" y="1366"/>
                  </a:lnTo>
                  <a:lnTo>
                    <a:pt x="2009" y="1510"/>
                  </a:lnTo>
                  <a:lnTo>
                    <a:pt x="2069" y="1654"/>
                  </a:lnTo>
                  <a:lnTo>
                    <a:pt x="2123" y="1804"/>
                  </a:lnTo>
                  <a:lnTo>
                    <a:pt x="2135" y="1804"/>
                  </a:lnTo>
                  <a:lnTo>
                    <a:pt x="2081" y="1654"/>
                  </a:lnTo>
                  <a:lnTo>
                    <a:pt x="2021" y="1510"/>
                  </a:lnTo>
                  <a:lnTo>
                    <a:pt x="1949" y="1366"/>
                  </a:lnTo>
                  <a:lnTo>
                    <a:pt x="1866" y="1223"/>
                  </a:lnTo>
                  <a:lnTo>
                    <a:pt x="1722" y="1013"/>
                  </a:lnTo>
                  <a:lnTo>
                    <a:pt x="1561" y="821"/>
                  </a:lnTo>
                  <a:lnTo>
                    <a:pt x="1387" y="647"/>
                  </a:lnTo>
                  <a:lnTo>
                    <a:pt x="1202" y="491"/>
                  </a:lnTo>
                  <a:lnTo>
                    <a:pt x="999" y="353"/>
                  </a:lnTo>
                  <a:lnTo>
                    <a:pt x="783" y="239"/>
                  </a:lnTo>
                  <a:lnTo>
                    <a:pt x="562" y="138"/>
                  </a:lnTo>
                  <a:lnTo>
                    <a:pt x="329" y="66"/>
                  </a:lnTo>
                  <a:lnTo>
                    <a:pt x="329" y="6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24" name="Freeform 4"/>
            <p:cNvSpPr>
              <a:spLocks/>
            </p:cNvSpPr>
            <p:nvPr/>
          </p:nvSpPr>
          <p:spPr bwMode="hidden">
            <a:xfrm>
              <a:off x="0" y="2458"/>
              <a:ext cx="1854" cy="1858"/>
            </a:xfrm>
            <a:custGeom>
              <a:avLst/>
              <a:gdLst/>
              <a:ahLst/>
              <a:cxnLst>
                <a:cxn ang="0">
                  <a:pos x="1854" y="1858"/>
                </a:cxn>
                <a:cxn ang="0">
                  <a:pos x="0" y="1858"/>
                </a:cxn>
                <a:cxn ang="0">
                  <a:pos x="0" y="0"/>
                </a:cxn>
                <a:cxn ang="0">
                  <a:pos x="1854" y="1858"/>
                </a:cxn>
                <a:cxn ang="0">
                  <a:pos x="1854" y="1858"/>
                </a:cxn>
              </a:cxnLst>
              <a:rect l="0" t="0" r="r" b="b"/>
              <a:pathLst>
                <a:path w="1854" h="1858">
                  <a:moveTo>
                    <a:pt x="1854" y="1858"/>
                  </a:moveTo>
                  <a:lnTo>
                    <a:pt x="0" y="1858"/>
                  </a:lnTo>
                  <a:lnTo>
                    <a:pt x="0" y="0"/>
                  </a:lnTo>
                  <a:lnTo>
                    <a:pt x="1854" y="1858"/>
                  </a:lnTo>
                  <a:lnTo>
                    <a:pt x="1854" y="1858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50000">
                  <a:schemeClr val="bg1"/>
                </a:gs>
                <a:gs pos="100000">
                  <a:schemeClr val="bg2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25" name="Freeform 5"/>
            <p:cNvSpPr>
              <a:spLocks/>
            </p:cNvSpPr>
            <p:nvPr/>
          </p:nvSpPr>
          <p:spPr bwMode="ltGray">
            <a:xfrm>
              <a:off x="0" y="2735"/>
              <a:ext cx="1745" cy="1577"/>
            </a:xfrm>
            <a:custGeom>
              <a:avLst/>
              <a:gdLst/>
              <a:ahLst/>
              <a:cxnLst>
                <a:cxn ang="0">
                  <a:pos x="1640" y="1377"/>
                </a:cxn>
                <a:cxn ang="0">
                  <a:pos x="1692" y="1479"/>
                </a:cxn>
                <a:cxn ang="0">
                  <a:pos x="1732" y="1577"/>
                </a:cxn>
                <a:cxn ang="0">
                  <a:pos x="1745" y="1577"/>
                </a:cxn>
                <a:cxn ang="0">
                  <a:pos x="1703" y="1469"/>
                </a:cxn>
                <a:cxn ang="0">
                  <a:pos x="1649" y="1367"/>
                </a:cxn>
                <a:cxn ang="0">
                  <a:pos x="1535" y="1157"/>
                </a:cxn>
                <a:cxn ang="0">
                  <a:pos x="1395" y="951"/>
                </a:cxn>
                <a:cxn ang="0">
                  <a:pos x="1236" y="756"/>
                </a:cxn>
                <a:cxn ang="0">
                  <a:pos x="1061" y="582"/>
                </a:cxn>
                <a:cxn ang="0">
                  <a:pos x="876" y="426"/>
                </a:cxn>
                <a:cxn ang="0">
                  <a:pos x="672" y="294"/>
                </a:cxn>
                <a:cxn ang="0">
                  <a:pos x="455" y="174"/>
                </a:cxn>
                <a:cxn ang="0">
                  <a:pos x="234" y="78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22" y="89"/>
                </a:cxn>
                <a:cxn ang="0">
                  <a:pos x="446" y="185"/>
                </a:cxn>
                <a:cxn ang="0">
                  <a:pos x="662" y="305"/>
                </a:cxn>
                <a:cxn ang="0">
                  <a:pos x="866" y="437"/>
                </a:cxn>
                <a:cxn ang="0">
                  <a:pos x="1052" y="593"/>
                </a:cxn>
                <a:cxn ang="0">
                  <a:pos x="1226" y="767"/>
                </a:cxn>
                <a:cxn ang="0">
                  <a:pos x="1385" y="960"/>
                </a:cxn>
                <a:cxn ang="0">
                  <a:pos x="1526" y="1167"/>
                </a:cxn>
                <a:cxn ang="0">
                  <a:pos x="1640" y="1377"/>
                </a:cxn>
              </a:cxnLst>
              <a:rect l="0" t="0" r="r" b="b"/>
              <a:pathLst>
                <a:path w="1745" h="1577">
                  <a:moveTo>
                    <a:pt x="1640" y="1377"/>
                  </a:moveTo>
                  <a:lnTo>
                    <a:pt x="1692" y="1479"/>
                  </a:lnTo>
                  <a:lnTo>
                    <a:pt x="1732" y="1577"/>
                  </a:lnTo>
                  <a:lnTo>
                    <a:pt x="1745" y="1577"/>
                  </a:lnTo>
                  <a:lnTo>
                    <a:pt x="1703" y="1469"/>
                  </a:lnTo>
                  <a:lnTo>
                    <a:pt x="1649" y="1367"/>
                  </a:lnTo>
                  <a:lnTo>
                    <a:pt x="1535" y="1157"/>
                  </a:lnTo>
                  <a:lnTo>
                    <a:pt x="1395" y="951"/>
                  </a:lnTo>
                  <a:lnTo>
                    <a:pt x="1236" y="756"/>
                  </a:lnTo>
                  <a:lnTo>
                    <a:pt x="1061" y="582"/>
                  </a:lnTo>
                  <a:lnTo>
                    <a:pt x="876" y="426"/>
                  </a:lnTo>
                  <a:lnTo>
                    <a:pt x="672" y="294"/>
                  </a:lnTo>
                  <a:lnTo>
                    <a:pt x="455" y="174"/>
                  </a:lnTo>
                  <a:lnTo>
                    <a:pt x="234" y="78"/>
                  </a:lnTo>
                  <a:lnTo>
                    <a:pt x="0" y="0"/>
                  </a:lnTo>
                  <a:lnTo>
                    <a:pt x="0" y="12"/>
                  </a:lnTo>
                  <a:lnTo>
                    <a:pt x="222" y="89"/>
                  </a:lnTo>
                  <a:lnTo>
                    <a:pt x="446" y="185"/>
                  </a:lnTo>
                  <a:lnTo>
                    <a:pt x="662" y="305"/>
                  </a:lnTo>
                  <a:lnTo>
                    <a:pt x="866" y="437"/>
                  </a:lnTo>
                  <a:lnTo>
                    <a:pt x="1052" y="593"/>
                  </a:lnTo>
                  <a:lnTo>
                    <a:pt x="1226" y="767"/>
                  </a:lnTo>
                  <a:lnTo>
                    <a:pt x="1385" y="960"/>
                  </a:lnTo>
                  <a:lnTo>
                    <a:pt x="1526" y="1167"/>
                  </a:lnTo>
                  <a:lnTo>
                    <a:pt x="1640" y="1377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26" name="Freeform 6"/>
            <p:cNvSpPr>
              <a:spLocks/>
            </p:cNvSpPr>
            <p:nvPr/>
          </p:nvSpPr>
          <p:spPr bwMode="ltGray">
            <a:xfrm>
              <a:off x="0" y="2544"/>
              <a:ext cx="1745" cy="1768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10" y="88"/>
                </a:cxn>
                <a:cxn ang="0">
                  <a:pos x="426" y="190"/>
                </a:cxn>
                <a:cxn ang="0">
                  <a:pos x="630" y="304"/>
                </a:cxn>
                <a:cxn ang="0">
                  <a:pos x="818" y="442"/>
                </a:cxn>
                <a:cxn ang="0">
                  <a:pos x="998" y="592"/>
                </a:cxn>
                <a:cxn ang="0">
                  <a:pos x="1164" y="766"/>
                </a:cxn>
                <a:cxn ang="0">
                  <a:pos x="1310" y="942"/>
                </a:cxn>
                <a:cxn ang="0">
                  <a:pos x="1454" y="1146"/>
                </a:cxn>
                <a:cxn ang="0">
                  <a:pos x="1536" y="1298"/>
                </a:cxn>
                <a:cxn ang="0">
                  <a:pos x="1614" y="1456"/>
                </a:cxn>
                <a:cxn ang="0">
                  <a:pos x="1682" y="1616"/>
                </a:cxn>
                <a:cxn ang="0">
                  <a:pos x="1733" y="1768"/>
                </a:cxn>
                <a:cxn ang="0">
                  <a:pos x="1745" y="1768"/>
                </a:cxn>
                <a:cxn ang="0">
                  <a:pos x="1691" y="1606"/>
                </a:cxn>
                <a:cxn ang="0">
                  <a:pos x="1623" y="1445"/>
                </a:cxn>
                <a:cxn ang="0">
                  <a:pos x="1547" y="1288"/>
                </a:cxn>
                <a:cxn ang="0">
                  <a:pos x="1463" y="1136"/>
                </a:cxn>
                <a:cxn ang="0">
                  <a:pos x="1320" y="932"/>
                </a:cxn>
                <a:cxn ang="0">
                  <a:pos x="1173" y="755"/>
                </a:cxn>
                <a:cxn ang="0">
                  <a:pos x="1008" y="581"/>
                </a:cxn>
                <a:cxn ang="0">
                  <a:pos x="827" y="431"/>
                </a:cxn>
                <a:cxn ang="0">
                  <a:pos x="642" y="293"/>
                </a:cxn>
                <a:cxn ang="0">
                  <a:pos x="437" y="179"/>
                </a:cxn>
                <a:cxn ang="0">
                  <a:pos x="222" y="78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745" h="1768">
                  <a:moveTo>
                    <a:pt x="0" y="0"/>
                  </a:moveTo>
                  <a:lnTo>
                    <a:pt x="0" y="12"/>
                  </a:lnTo>
                  <a:lnTo>
                    <a:pt x="210" y="88"/>
                  </a:lnTo>
                  <a:lnTo>
                    <a:pt x="426" y="190"/>
                  </a:lnTo>
                  <a:lnTo>
                    <a:pt x="630" y="304"/>
                  </a:lnTo>
                  <a:lnTo>
                    <a:pt x="818" y="442"/>
                  </a:lnTo>
                  <a:lnTo>
                    <a:pt x="998" y="592"/>
                  </a:lnTo>
                  <a:lnTo>
                    <a:pt x="1164" y="766"/>
                  </a:lnTo>
                  <a:lnTo>
                    <a:pt x="1310" y="942"/>
                  </a:lnTo>
                  <a:lnTo>
                    <a:pt x="1454" y="1146"/>
                  </a:lnTo>
                  <a:lnTo>
                    <a:pt x="1536" y="1298"/>
                  </a:lnTo>
                  <a:lnTo>
                    <a:pt x="1614" y="1456"/>
                  </a:lnTo>
                  <a:lnTo>
                    <a:pt x="1682" y="1616"/>
                  </a:lnTo>
                  <a:lnTo>
                    <a:pt x="1733" y="1768"/>
                  </a:lnTo>
                  <a:lnTo>
                    <a:pt x="1745" y="1768"/>
                  </a:lnTo>
                  <a:lnTo>
                    <a:pt x="1691" y="1606"/>
                  </a:lnTo>
                  <a:lnTo>
                    <a:pt x="1623" y="1445"/>
                  </a:lnTo>
                  <a:lnTo>
                    <a:pt x="1547" y="1288"/>
                  </a:lnTo>
                  <a:lnTo>
                    <a:pt x="1463" y="1136"/>
                  </a:lnTo>
                  <a:lnTo>
                    <a:pt x="1320" y="932"/>
                  </a:lnTo>
                  <a:lnTo>
                    <a:pt x="1173" y="755"/>
                  </a:lnTo>
                  <a:lnTo>
                    <a:pt x="1008" y="581"/>
                  </a:lnTo>
                  <a:lnTo>
                    <a:pt x="827" y="431"/>
                  </a:lnTo>
                  <a:lnTo>
                    <a:pt x="642" y="293"/>
                  </a:lnTo>
                  <a:lnTo>
                    <a:pt x="437" y="179"/>
                  </a:lnTo>
                  <a:lnTo>
                    <a:pt x="222" y="78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ru-RU"/>
            </a:p>
          </p:txBody>
        </p:sp>
        <p:sp>
          <p:nvSpPr>
            <p:cNvPr id="337927" name="Oval 7"/>
            <p:cNvSpPr>
              <a:spLocks noChangeArrowheads="1"/>
            </p:cNvSpPr>
            <p:nvPr/>
          </p:nvSpPr>
          <p:spPr bwMode="ltGray">
            <a:xfrm>
              <a:off x="209" y="2784"/>
              <a:ext cx="86" cy="86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7928" name="Oval 8"/>
            <p:cNvSpPr>
              <a:spLocks noChangeArrowheads="1"/>
            </p:cNvSpPr>
            <p:nvPr/>
          </p:nvSpPr>
          <p:spPr bwMode="ltGray">
            <a:xfrm>
              <a:off x="1536" y="3884"/>
              <a:ext cx="92" cy="92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27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337929" name="Oval 9"/>
            <p:cNvSpPr>
              <a:spLocks noChangeArrowheads="1"/>
            </p:cNvSpPr>
            <p:nvPr/>
          </p:nvSpPr>
          <p:spPr bwMode="ltGray">
            <a:xfrm>
              <a:off x="791" y="2723"/>
              <a:ext cx="121" cy="121"/>
            </a:xfrm>
            <a:prstGeom prst="ellipse">
              <a:avLst/>
            </a:prstGeom>
            <a:gradFill rotWithShape="0">
              <a:gsLst>
                <a:gs pos="0">
                  <a:schemeClr val="bg2"/>
                </a:gs>
                <a:gs pos="100000">
                  <a:schemeClr val="bg1"/>
                </a:gs>
              </a:gsLst>
              <a:lin ang="18900000" scaled="1"/>
            </a:gradFill>
            <a:ln w="9525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337930" name="Rectangle 10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337931" name="Rectangle 11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337932" name="Rectangle 12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fld id="{7FE274F9-0999-4E4F-A8A8-D639AA9880F2}" type="datetimeFigureOut">
              <a:rPr lang="ru-RU" smtClean="0"/>
              <a:pPr/>
              <a:t>08.06.2011</a:t>
            </a:fld>
            <a:endParaRPr lang="ru-RU"/>
          </a:p>
        </p:txBody>
      </p:sp>
      <p:sp>
        <p:nvSpPr>
          <p:cNvPr id="337933" name="Rectangle 1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endParaRPr lang="ru-RU"/>
          </a:p>
        </p:txBody>
      </p:sp>
      <p:sp>
        <p:nvSpPr>
          <p:cNvPr id="337934" name="Rectangle 14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000">
                <a:effectLst>
                  <a:outerShdw blurRad="38100" dist="38100" dir="2700000" algn="tl">
                    <a:srgbClr val="010199"/>
                  </a:outerShdw>
                </a:effectLst>
              </a:defRPr>
            </a:lvl1pPr>
          </a:lstStyle>
          <a:p>
            <a:fld id="{50B62FF1-9EBB-423A-864E-FF364CB80D2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>
    <p:split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FFFFFF"/>
            </a:outerShdw>
          </a:effectLst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SzPct val="75000"/>
        <a:buFont typeface="Wingdings" pitchFamily="2" charset="2"/>
        <a:buChar char="l"/>
        <a:defRPr sz="32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l"/>
        <a:defRPr sz="24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lr>
          <a:schemeClr val="folHlink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10199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uk-UA" sz="8000" dirty="0" smtClean="0">
                <a:latin typeface="a_AvanteDrp" pitchFamily="34" charset="-52"/>
              </a:rPr>
              <a:t>Північне сяйво</a:t>
            </a:r>
            <a:endParaRPr lang="ru-RU" sz="8000" dirty="0">
              <a:latin typeface="a_AvanteDrp" pitchFamily="34" charset="-52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0" y="785794"/>
            <a:ext cx="9144000" cy="3819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357166"/>
            <a:ext cx="8605864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8" y="285728"/>
            <a:ext cx="8530226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7" y="500042"/>
            <a:ext cx="8324679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62929" y="0"/>
            <a:ext cx="4581071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6"/>
            <a:ext cx="7993169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357166"/>
            <a:ext cx="8364992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572000" y="0"/>
            <a:ext cx="4572000" cy="682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ru-RU" dirty="0" smtClean="0"/>
              <a:t>Невероятное световое шоу в ночном небе </a:t>
            </a:r>
            <a:r>
              <a:rPr lang="ru-RU" dirty="0" err="1" smtClean="0"/>
              <a:t>запечатлили</a:t>
            </a:r>
            <a:r>
              <a:rPr lang="ru-RU" dirty="0" smtClean="0"/>
              <a:t> космонавты с международной космической станции 29 мая 2010 года. Орбитальная станция находилась над южной частью Индийского океана на высоте 220 миль с астронавтами, по всей вероятности направлявшимися к Антарктиде и Южному полюсу. В правой верхней части снимка заметны несколько звезд.</a:t>
            </a: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500042"/>
            <a:ext cx="8572560" cy="57150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57" y="285728"/>
            <a:ext cx="8339821" cy="6143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19" y="357166"/>
            <a:ext cx="8676849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85720" y="6000768"/>
            <a:ext cx="842965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/>
              <a:t>Полярные сияния были обнаружены астрономами и у полюсов других планет, у которых есть магнитное поле, например на Юпитере</a:t>
            </a:r>
            <a:endParaRPr lang="ru-RU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857232"/>
            <a:ext cx="8229600" cy="4530725"/>
          </a:xfrm>
        </p:spPr>
        <p:txBody>
          <a:bodyPr/>
          <a:lstStyle/>
          <a:p>
            <a:pPr algn="ctr"/>
            <a:r>
              <a:rPr lang="ru-RU" sz="2800" dirty="0" smtClean="0"/>
              <a:t>Эти цветные свечения - результат столкновения солнечных частиц с газами в земной атмосфере. В эскимосских и индийских легендах о северных сияниях говорили, что это духи животных танцуют в небе, или что это духи падших врагов, которые хотят пробудится вновь.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>В реальности это зрелище </a:t>
            </a:r>
            <a:r>
              <a:rPr lang="ru-RU" sz="2800" dirty="0" err="1" smtClean="0"/>
              <a:t>проиводит</a:t>
            </a:r>
            <a:r>
              <a:rPr lang="ru-RU" sz="2800" dirty="0" smtClean="0"/>
              <a:t> неизгладимое впечатление, но даже созерцание его на фотографиях приносит удовольствие:</a:t>
            </a:r>
            <a:endParaRPr lang="ru-RU" sz="2800" dirty="0"/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85720" y="357166"/>
            <a:ext cx="8572560" cy="55007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1" y="428604"/>
            <a:ext cx="8779533" cy="5857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428604"/>
            <a:ext cx="8001056" cy="60007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500042"/>
            <a:ext cx="7929618" cy="5947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357166"/>
            <a:ext cx="8411138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2" y="571479"/>
            <a:ext cx="8681008" cy="5810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>
    <p:spli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rbit">
  <a:themeElements>
    <a:clrScheme name="Тема Office 1">
      <a:dk1>
        <a:srgbClr val="010199"/>
      </a:dk1>
      <a:lt1>
        <a:srgbClr val="FFFFFF"/>
      </a:lt1>
      <a:dk2>
        <a:srgbClr val="000000"/>
      </a:dk2>
      <a:lt2>
        <a:srgbClr val="B2B2B2"/>
      </a:lt2>
      <a:accent1>
        <a:srgbClr val="3399FF"/>
      </a:accent1>
      <a:accent2>
        <a:srgbClr val="666699"/>
      </a:accent2>
      <a:accent3>
        <a:srgbClr val="AAAAAA"/>
      </a:accent3>
      <a:accent4>
        <a:srgbClr val="DADADA"/>
      </a:accent4>
      <a:accent5>
        <a:srgbClr val="ADCAFF"/>
      </a:accent5>
      <a:accent6>
        <a:srgbClr val="5C5C8A"/>
      </a:accent6>
      <a:hlink>
        <a:srgbClr val="FFFFCC"/>
      </a:hlink>
      <a:folHlink>
        <a:srgbClr val="FFCC66"/>
      </a:folHlink>
    </a:clrScheme>
    <a:fontScheme name="Тема Offic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Тема Office 1">
        <a:dk1>
          <a:srgbClr val="010199"/>
        </a:dk1>
        <a:lt1>
          <a:srgbClr val="FFFFFF"/>
        </a:lt1>
        <a:dk2>
          <a:srgbClr val="000000"/>
        </a:dk2>
        <a:lt2>
          <a:srgbClr val="B2B2B2"/>
        </a:lt2>
        <a:accent1>
          <a:srgbClr val="3399FF"/>
        </a:accent1>
        <a:accent2>
          <a:srgbClr val="666699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5C5C8A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8000"/>
        </a:dk1>
        <a:lt1>
          <a:srgbClr val="FFFFFF"/>
        </a:lt1>
        <a:dk2>
          <a:srgbClr val="003300"/>
        </a:dk2>
        <a:lt2>
          <a:srgbClr val="C0C0C0"/>
        </a:lt2>
        <a:accent1>
          <a:srgbClr val="99CC00"/>
        </a:accent1>
        <a:accent2>
          <a:srgbClr val="527C3A"/>
        </a:accent2>
        <a:accent3>
          <a:srgbClr val="AAADAA"/>
        </a:accent3>
        <a:accent4>
          <a:srgbClr val="DADADA"/>
        </a:accent4>
        <a:accent5>
          <a:srgbClr val="CAE2AA"/>
        </a:accent5>
        <a:accent6>
          <a:srgbClr val="497034"/>
        </a:accent6>
        <a:hlink>
          <a:srgbClr val="33CC33"/>
        </a:hlink>
        <a:folHlink>
          <a:srgbClr val="C1FF8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66"/>
        </a:dk1>
        <a:lt1>
          <a:srgbClr val="FFFFFF"/>
        </a:lt1>
        <a:dk2>
          <a:srgbClr val="000099"/>
        </a:dk2>
        <a:lt2>
          <a:srgbClr val="9FBFFF"/>
        </a:lt2>
        <a:accent1>
          <a:srgbClr val="0099CC"/>
        </a:accent1>
        <a:accent2>
          <a:srgbClr val="00CC66"/>
        </a:accent2>
        <a:accent3>
          <a:srgbClr val="AAAACA"/>
        </a:accent3>
        <a:accent4>
          <a:srgbClr val="DADADA"/>
        </a:accent4>
        <a:accent5>
          <a:srgbClr val="AACAE2"/>
        </a:accent5>
        <a:accent6>
          <a:srgbClr val="00B95C"/>
        </a:accent6>
        <a:hlink>
          <a:srgbClr val="00FFFF"/>
        </a:hlink>
        <a:folHlink>
          <a:srgbClr val="CDE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ACA8"/>
        </a:dk1>
        <a:lt1>
          <a:srgbClr val="FFFFFF"/>
        </a:lt1>
        <a:dk2>
          <a:srgbClr val="006666"/>
        </a:dk2>
        <a:lt2>
          <a:srgbClr val="FFFF99"/>
        </a:lt2>
        <a:accent1>
          <a:srgbClr val="0099CC"/>
        </a:accent1>
        <a:accent2>
          <a:srgbClr val="6D6FC7"/>
        </a:accent2>
        <a:accent3>
          <a:srgbClr val="AAB8B8"/>
        </a:accent3>
        <a:accent4>
          <a:srgbClr val="DADADA"/>
        </a:accent4>
        <a:accent5>
          <a:srgbClr val="AACAE2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BA0023"/>
        </a:dk1>
        <a:lt1>
          <a:srgbClr val="FFFFFF"/>
        </a:lt1>
        <a:dk2>
          <a:srgbClr val="800000"/>
        </a:dk2>
        <a:lt2>
          <a:srgbClr val="FFFF99"/>
        </a:lt2>
        <a:accent1>
          <a:srgbClr val="FF6600"/>
        </a:accent1>
        <a:accent2>
          <a:srgbClr val="C5543D"/>
        </a:accent2>
        <a:accent3>
          <a:srgbClr val="C0AAAA"/>
        </a:accent3>
        <a:accent4>
          <a:srgbClr val="DADADA"/>
        </a:accent4>
        <a:accent5>
          <a:srgbClr val="FFB8AA"/>
        </a:accent5>
        <a:accent6>
          <a:srgbClr val="B24B36"/>
        </a:accent6>
        <a:hlink>
          <a:srgbClr val="FFFF00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6D776E"/>
        </a:dk1>
        <a:lt1>
          <a:srgbClr val="FFFFFF"/>
        </a:lt1>
        <a:dk2>
          <a:srgbClr val="575863"/>
        </a:dk2>
        <a:lt2>
          <a:srgbClr val="DDDDDD"/>
        </a:lt2>
        <a:accent1>
          <a:srgbClr val="0099CC"/>
        </a:accent1>
        <a:accent2>
          <a:srgbClr val="939EA9"/>
        </a:accent2>
        <a:accent3>
          <a:srgbClr val="B4B4B7"/>
        </a:accent3>
        <a:accent4>
          <a:srgbClr val="DADADA"/>
        </a:accent4>
        <a:accent5>
          <a:srgbClr val="AACAE2"/>
        </a:accent5>
        <a:accent6>
          <a:srgbClr val="858F99"/>
        </a:accent6>
        <a:hlink>
          <a:srgbClr val="FFCC00"/>
        </a:hlink>
        <a:folHlink>
          <a:srgbClr val="BD894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A28A84"/>
        </a:dk1>
        <a:lt1>
          <a:srgbClr val="FFFFFF"/>
        </a:lt1>
        <a:dk2>
          <a:srgbClr val="765E58"/>
        </a:dk2>
        <a:lt2>
          <a:srgbClr val="DDDDDD"/>
        </a:lt2>
        <a:accent1>
          <a:srgbClr val="CC6600"/>
        </a:accent1>
        <a:accent2>
          <a:srgbClr val="CC9900"/>
        </a:accent2>
        <a:accent3>
          <a:srgbClr val="BDB6B4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FFCC00"/>
        </a:hlink>
        <a:folHlink>
          <a:srgbClr val="FFFFB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8">
        <a:dk1>
          <a:srgbClr val="000000"/>
        </a:dk1>
        <a:lt1>
          <a:srgbClr val="C5D9ED"/>
        </a:lt1>
        <a:dk2>
          <a:srgbClr val="000000"/>
        </a:dk2>
        <a:lt2>
          <a:srgbClr val="FFFFFF"/>
        </a:lt2>
        <a:accent1>
          <a:srgbClr val="F3F6FF"/>
        </a:accent1>
        <a:accent2>
          <a:srgbClr val="33CCCC"/>
        </a:accent2>
        <a:accent3>
          <a:srgbClr val="DFE9F4"/>
        </a:accent3>
        <a:accent4>
          <a:srgbClr val="000000"/>
        </a:accent4>
        <a:accent5>
          <a:srgbClr val="F8FAFF"/>
        </a:accent5>
        <a:accent6>
          <a:srgbClr val="2DB9B9"/>
        </a:accent6>
        <a:hlink>
          <a:srgbClr val="0000FF"/>
        </a:hlink>
        <a:folHlink>
          <a:srgbClr val="00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9">
        <a:dk1>
          <a:srgbClr val="FFFFFF"/>
        </a:dk1>
        <a:lt1>
          <a:srgbClr val="FFFFFF"/>
        </a:lt1>
        <a:dk2>
          <a:srgbClr val="AAAAC6"/>
        </a:dk2>
        <a:lt2>
          <a:srgbClr val="FFFFCC"/>
        </a:lt2>
        <a:accent1>
          <a:srgbClr val="66667E"/>
        </a:accent1>
        <a:accent2>
          <a:srgbClr val="629157"/>
        </a:accent2>
        <a:accent3>
          <a:srgbClr val="D2D2DF"/>
        </a:accent3>
        <a:accent4>
          <a:srgbClr val="DADADA"/>
        </a:accent4>
        <a:accent5>
          <a:srgbClr val="B8B8C0"/>
        </a:accent5>
        <a:accent6>
          <a:srgbClr val="58834E"/>
        </a:accent6>
        <a:hlink>
          <a:srgbClr val="6600CC"/>
        </a:hlink>
        <a:folHlink>
          <a:srgbClr val="3399FF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Orbit</Template>
  <TotalTime>13</TotalTime>
  <Words>117</Words>
  <Application>Microsoft Office PowerPoint</Application>
  <PresentationFormat>Экран (4:3)</PresentationFormat>
  <Paragraphs>4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Orbit</vt:lpstr>
      <vt:lpstr>Північне сяйво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Північне сяйво</dc:title>
  <dc:creator>User</dc:creator>
  <cp:lastModifiedBy>User</cp:lastModifiedBy>
  <cp:revision>2</cp:revision>
  <dcterms:created xsi:type="dcterms:W3CDTF">2011-06-08T09:35:36Z</dcterms:created>
  <dcterms:modified xsi:type="dcterms:W3CDTF">2011-06-08T09:49:52Z</dcterms:modified>
</cp:coreProperties>
</file>