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683C0DE-C92C-4FC9-8EFD-859A766D8772}" type="datetimeFigureOut">
              <a:rPr lang="ru-RU" smtClean="0"/>
              <a:t>06.05.2012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008C405-6309-4B0E-BF66-0B482155396C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6000" b="1" dirty="0" smtClean="0"/>
              <a:t>Садові скульптури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6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47" y="115200"/>
            <a:ext cx="4800600" cy="665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4904668" cy="62646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9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7430"/>
            <a:ext cx="5010150" cy="665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8695"/>
            <a:ext cx="5000625" cy="6667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5998046" cy="5998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43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2696"/>
            <a:ext cx="5854030" cy="58540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2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1354"/>
            <a:ext cx="6657975" cy="5162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8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873578"/>
            <a:ext cx="6408712" cy="53176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0056"/>
            <a:ext cx="6667500" cy="500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6" y="188640"/>
            <a:ext cx="6667500" cy="6181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270"/>
            <a:ext cx="5000625" cy="6667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171"/>
            <a:ext cx="4305300" cy="6657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4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14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Садові скульптури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Ейфелева вежа</dc:title>
  <dc:creator>Admin</dc:creator>
  <cp:lastModifiedBy>mmm</cp:lastModifiedBy>
  <cp:revision>3</cp:revision>
  <dcterms:created xsi:type="dcterms:W3CDTF">2012-03-29T16:06:09Z</dcterms:created>
  <dcterms:modified xsi:type="dcterms:W3CDTF">2012-05-06T14:27:49Z</dcterms:modified>
</cp:coreProperties>
</file>