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72DD5-3D88-4220-B23C-6FBF55C463D5}" type="doc">
      <dgm:prSet loTypeId="urn:microsoft.com/office/officeart/2005/8/layout/default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uk-UA"/>
        </a:p>
      </dgm:t>
    </dgm:pt>
    <dgm:pt modelId="{0973AC28-0E95-49F5-997E-21E0D11A2D71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Любить жизнь</a:t>
          </a:r>
          <a:endParaRPr lang="uk-U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8016EBB-FCB3-410A-8352-130CDEA31F78}" type="parTrans" cxnId="{0BC5387E-C406-42AE-A543-C074DA27BBF4}">
      <dgm:prSet/>
      <dgm:spPr/>
      <dgm:t>
        <a:bodyPr/>
        <a:lstStyle/>
        <a:p>
          <a:endParaRPr lang="uk-UA"/>
        </a:p>
      </dgm:t>
    </dgm:pt>
    <dgm:pt modelId="{08C1F93D-09F9-4F6B-9BE0-ADB4416F68BB}" type="sibTrans" cxnId="{0BC5387E-C406-42AE-A543-C074DA27BBF4}">
      <dgm:prSet/>
      <dgm:spPr/>
      <dgm:t>
        <a:bodyPr/>
        <a:lstStyle/>
        <a:p>
          <a:endParaRPr lang="uk-UA"/>
        </a:p>
      </dgm:t>
    </dgm:pt>
    <dgm:pt modelId="{4D64291B-0A48-4384-A90F-696F0F01D5C1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Делиться</a:t>
          </a:r>
          <a:r>
            <a:rPr lang="uk-UA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uk-UA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собой</a:t>
          </a:r>
          <a:r>
            <a:rPr lang="uk-UA" dirty="0" smtClean="0">
              <a:solidFill>
                <a:schemeClr val="tx1">
                  <a:lumMod val="65000"/>
                  <a:lumOff val="35000"/>
                </a:schemeClr>
              </a:solidFill>
            </a:rPr>
            <a:t> и </a:t>
          </a:r>
          <a:r>
            <a:rPr lang="uk-UA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своими</a:t>
          </a:r>
          <a:r>
            <a:rPr lang="uk-UA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uk-UA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достоинствами</a:t>
          </a:r>
          <a:endParaRPr lang="uk-U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30F1E8B-4863-418B-BAA4-3A0772F5FF67}" type="parTrans" cxnId="{551D3B1C-A300-4CAB-8360-68EF55168BA7}">
      <dgm:prSet/>
      <dgm:spPr/>
      <dgm:t>
        <a:bodyPr/>
        <a:lstStyle/>
        <a:p>
          <a:endParaRPr lang="uk-UA"/>
        </a:p>
      </dgm:t>
    </dgm:pt>
    <dgm:pt modelId="{EC6310FD-3827-46F4-B3C4-D9AA11171BED}" type="sibTrans" cxnId="{551D3B1C-A300-4CAB-8360-68EF55168BA7}">
      <dgm:prSet/>
      <dgm:spPr/>
      <dgm:t>
        <a:bodyPr/>
        <a:lstStyle/>
        <a:p>
          <a:endParaRPr lang="uk-UA"/>
        </a:p>
      </dgm:t>
    </dgm:pt>
    <dgm:pt modelId="{784B3973-0E24-4741-9D0B-DC960F1A7FA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>
                  <a:lumMod val="65000"/>
                  <a:lumOff val="35000"/>
                </a:schemeClr>
              </a:solidFill>
            </a:rPr>
            <a:t>Ставить </a:t>
          </a:r>
          <a:r>
            <a:rPr lang="uk-UA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каждому</a:t>
          </a:r>
          <a:r>
            <a:rPr lang="uk-UA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uk-UA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человеку</a:t>
          </a:r>
          <a:r>
            <a:rPr lang="uk-UA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uk-UA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пятерку</a:t>
          </a:r>
          <a:r>
            <a:rPr lang="uk-UA" dirty="0" smtClean="0">
              <a:solidFill>
                <a:schemeClr val="tx1">
                  <a:lumMod val="65000"/>
                  <a:lumOff val="35000"/>
                </a:schemeClr>
              </a:solidFill>
            </a:rPr>
            <a:t/>
          </a:r>
          <a:br>
            <a:rPr lang="uk-UA" dirty="0" smtClean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uk-U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E21DCA7-08DE-41B8-934E-6EADE7B567B6}" type="parTrans" cxnId="{4B326AC9-A51D-4119-9F6C-2C9C059AFCDE}">
      <dgm:prSet/>
      <dgm:spPr/>
      <dgm:t>
        <a:bodyPr/>
        <a:lstStyle/>
        <a:p>
          <a:endParaRPr lang="uk-UA"/>
        </a:p>
      </dgm:t>
    </dgm:pt>
    <dgm:pt modelId="{B845E8EA-4F06-4DB5-870F-7FE683EA13BC}" type="sibTrans" cxnId="{4B326AC9-A51D-4119-9F6C-2C9C059AFCDE}">
      <dgm:prSet/>
      <dgm:spPr/>
      <dgm:t>
        <a:bodyPr/>
        <a:lstStyle/>
        <a:p>
          <a:endParaRPr lang="uk-UA"/>
        </a:p>
      </dgm:t>
    </dgm:pt>
    <dgm:pt modelId="{3C7261B7-A70E-4237-9400-8CFF5931898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>
                  <a:lumMod val="65000"/>
                  <a:lumOff val="35000"/>
                </a:schemeClr>
              </a:solidFill>
            </a:rPr>
            <a:t>Дарить людям </a:t>
          </a:r>
          <a:r>
            <a:rPr lang="uk-UA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надежду</a:t>
          </a:r>
          <a:endParaRPr lang="uk-U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C3CED69-1B0D-4204-B6C4-18B6D5B0DA27}" type="parTrans" cxnId="{5651DD78-6132-491B-BF97-9EED2140BE85}">
      <dgm:prSet/>
      <dgm:spPr/>
      <dgm:t>
        <a:bodyPr/>
        <a:lstStyle/>
        <a:p>
          <a:endParaRPr lang="uk-UA"/>
        </a:p>
      </dgm:t>
    </dgm:pt>
    <dgm:pt modelId="{704FEC10-301C-40A6-B8FB-60BEFB17B6B5}" type="sibTrans" cxnId="{5651DD78-6132-491B-BF97-9EED2140BE85}">
      <dgm:prSet/>
      <dgm:spPr/>
      <dgm:t>
        <a:bodyPr/>
        <a:lstStyle/>
        <a:p>
          <a:endParaRPr lang="uk-UA"/>
        </a:p>
      </dgm:t>
    </dgm:pt>
    <dgm:pt modelId="{3E3FEE42-21BA-4250-8B4F-E97D7213DF41}" type="pres">
      <dgm:prSet presAssocID="{15672DD5-3D88-4220-B23C-6FBF55C463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0C874-2BF7-4938-8D12-9E0FC16426AD}" type="pres">
      <dgm:prSet presAssocID="{0973AC28-0E95-49F5-997E-21E0D11A2D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923CF-74E6-4832-956E-3003069C137A}" type="pres">
      <dgm:prSet presAssocID="{08C1F93D-09F9-4F6B-9BE0-ADB4416F68BB}" presName="sibTrans" presStyleCnt="0"/>
      <dgm:spPr/>
    </dgm:pt>
    <dgm:pt modelId="{49AE68E8-04A9-488D-BF5B-BE1D495242D0}" type="pres">
      <dgm:prSet presAssocID="{4D64291B-0A48-4384-A90F-696F0F01D5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D2D197-68E1-4D6E-9CFE-A440D8ACF5D3}" type="pres">
      <dgm:prSet presAssocID="{EC6310FD-3827-46F4-B3C4-D9AA11171BED}" presName="sibTrans" presStyleCnt="0"/>
      <dgm:spPr/>
    </dgm:pt>
    <dgm:pt modelId="{AF540853-58C5-468E-AB0B-DB60FFE45418}" type="pres">
      <dgm:prSet presAssocID="{784B3973-0E24-4741-9D0B-DC960F1A7FA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3ACC8-37FC-425E-86E8-A5D377E8022B}" type="pres">
      <dgm:prSet presAssocID="{B845E8EA-4F06-4DB5-870F-7FE683EA13BC}" presName="sibTrans" presStyleCnt="0"/>
      <dgm:spPr/>
    </dgm:pt>
    <dgm:pt modelId="{DCFB8AA9-AF08-4712-B4DD-6FD2C9FA1B96}" type="pres">
      <dgm:prSet presAssocID="{3C7261B7-A70E-4237-9400-8CFF5931898C}" presName="node" presStyleLbl="node1" presStyleIdx="3" presStyleCnt="4" custLinFactNeighborX="744" custLinFactNeighborY="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D3B1C-A300-4CAB-8360-68EF55168BA7}" srcId="{15672DD5-3D88-4220-B23C-6FBF55C463D5}" destId="{4D64291B-0A48-4384-A90F-696F0F01D5C1}" srcOrd="1" destOrd="0" parTransId="{F30F1E8B-4863-418B-BAA4-3A0772F5FF67}" sibTransId="{EC6310FD-3827-46F4-B3C4-D9AA11171BED}"/>
    <dgm:cxn modelId="{4B326AC9-A51D-4119-9F6C-2C9C059AFCDE}" srcId="{15672DD5-3D88-4220-B23C-6FBF55C463D5}" destId="{784B3973-0E24-4741-9D0B-DC960F1A7FAC}" srcOrd="2" destOrd="0" parTransId="{BE21DCA7-08DE-41B8-934E-6EADE7B567B6}" sibTransId="{B845E8EA-4F06-4DB5-870F-7FE683EA13BC}"/>
    <dgm:cxn modelId="{2A459EAC-7776-4E70-A575-6EE65BE919AF}" type="presOf" srcId="{4D64291B-0A48-4384-A90F-696F0F01D5C1}" destId="{49AE68E8-04A9-488D-BF5B-BE1D495242D0}" srcOrd="0" destOrd="0" presId="urn:microsoft.com/office/officeart/2005/8/layout/default"/>
    <dgm:cxn modelId="{ECD5095C-EA8B-43DB-BFD5-A09DD94CA9C0}" type="presOf" srcId="{3C7261B7-A70E-4237-9400-8CFF5931898C}" destId="{DCFB8AA9-AF08-4712-B4DD-6FD2C9FA1B96}" srcOrd="0" destOrd="0" presId="urn:microsoft.com/office/officeart/2005/8/layout/default"/>
    <dgm:cxn modelId="{C2D54F63-D8C0-4C20-9190-17551981CF5C}" type="presOf" srcId="{0973AC28-0E95-49F5-997E-21E0D11A2D71}" destId="{95E0C874-2BF7-4938-8D12-9E0FC16426AD}" srcOrd="0" destOrd="0" presId="urn:microsoft.com/office/officeart/2005/8/layout/default"/>
    <dgm:cxn modelId="{5651DD78-6132-491B-BF97-9EED2140BE85}" srcId="{15672DD5-3D88-4220-B23C-6FBF55C463D5}" destId="{3C7261B7-A70E-4237-9400-8CFF5931898C}" srcOrd="3" destOrd="0" parTransId="{BC3CED69-1B0D-4204-B6C4-18B6D5B0DA27}" sibTransId="{704FEC10-301C-40A6-B8FB-60BEFB17B6B5}"/>
    <dgm:cxn modelId="{0BC5387E-C406-42AE-A543-C074DA27BBF4}" srcId="{15672DD5-3D88-4220-B23C-6FBF55C463D5}" destId="{0973AC28-0E95-49F5-997E-21E0D11A2D71}" srcOrd="0" destOrd="0" parTransId="{E8016EBB-FCB3-410A-8352-130CDEA31F78}" sibTransId="{08C1F93D-09F9-4F6B-9BE0-ADB4416F68BB}"/>
    <dgm:cxn modelId="{35D7DB73-6705-4091-AA16-4C5D7A2EBE1F}" type="presOf" srcId="{15672DD5-3D88-4220-B23C-6FBF55C463D5}" destId="{3E3FEE42-21BA-4250-8B4F-E97D7213DF41}" srcOrd="0" destOrd="0" presId="urn:microsoft.com/office/officeart/2005/8/layout/default"/>
    <dgm:cxn modelId="{2FE6FA8D-2DB6-4481-A3D3-E5F23924A2BD}" type="presOf" srcId="{784B3973-0E24-4741-9D0B-DC960F1A7FAC}" destId="{AF540853-58C5-468E-AB0B-DB60FFE45418}" srcOrd="0" destOrd="0" presId="urn:microsoft.com/office/officeart/2005/8/layout/default"/>
    <dgm:cxn modelId="{412B7214-1254-41A8-AF80-0B644BC7CC40}" type="presParOf" srcId="{3E3FEE42-21BA-4250-8B4F-E97D7213DF41}" destId="{95E0C874-2BF7-4938-8D12-9E0FC16426AD}" srcOrd="0" destOrd="0" presId="urn:microsoft.com/office/officeart/2005/8/layout/default"/>
    <dgm:cxn modelId="{F458FEE6-ED69-4763-8D74-64B5F0085C34}" type="presParOf" srcId="{3E3FEE42-21BA-4250-8B4F-E97D7213DF41}" destId="{ECE923CF-74E6-4832-956E-3003069C137A}" srcOrd="1" destOrd="0" presId="urn:microsoft.com/office/officeart/2005/8/layout/default"/>
    <dgm:cxn modelId="{3F53E40C-0C78-4425-B41D-BC4F86B26DD9}" type="presParOf" srcId="{3E3FEE42-21BA-4250-8B4F-E97D7213DF41}" destId="{49AE68E8-04A9-488D-BF5B-BE1D495242D0}" srcOrd="2" destOrd="0" presId="urn:microsoft.com/office/officeart/2005/8/layout/default"/>
    <dgm:cxn modelId="{6C4ED5A8-79FA-41F8-8349-2E1075A71123}" type="presParOf" srcId="{3E3FEE42-21BA-4250-8B4F-E97D7213DF41}" destId="{F1D2D197-68E1-4D6E-9CFE-A440D8ACF5D3}" srcOrd="3" destOrd="0" presId="urn:microsoft.com/office/officeart/2005/8/layout/default"/>
    <dgm:cxn modelId="{7A8F291A-C945-4AA3-AA5A-840B1D8470B9}" type="presParOf" srcId="{3E3FEE42-21BA-4250-8B4F-E97D7213DF41}" destId="{AF540853-58C5-468E-AB0B-DB60FFE45418}" srcOrd="4" destOrd="0" presId="urn:microsoft.com/office/officeart/2005/8/layout/default"/>
    <dgm:cxn modelId="{DF84BB81-7C7D-45BA-9D47-B915AB490112}" type="presParOf" srcId="{3E3FEE42-21BA-4250-8B4F-E97D7213DF41}" destId="{21B3ACC8-37FC-425E-86E8-A5D377E8022B}" srcOrd="5" destOrd="0" presId="urn:microsoft.com/office/officeart/2005/8/layout/default"/>
    <dgm:cxn modelId="{7DF82BCC-9AD6-4216-9505-251963005D68}" type="presParOf" srcId="{3E3FEE42-21BA-4250-8B4F-E97D7213DF41}" destId="{DCFB8AA9-AF08-4712-B4DD-6FD2C9FA1B96}" srcOrd="6" destOrd="0" presId="urn:microsoft.com/office/officeart/2005/8/layout/default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D1964-07BA-4DEC-91F1-8F3C4658A9CF}" type="doc">
      <dgm:prSet loTypeId="urn:microsoft.com/office/officeart/2005/8/layout/chevron2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uk-UA"/>
        </a:p>
      </dgm:t>
    </dgm:pt>
    <dgm:pt modelId="{FCBA14A9-A3AE-46BD-A388-1BA6ADA3C2B2}">
      <dgm:prSet phldrT="[Текст]" phldr="1"/>
      <dgm:spPr/>
      <dgm:t>
        <a:bodyPr/>
        <a:lstStyle/>
        <a:p>
          <a:endParaRPr lang="uk-UA"/>
        </a:p>
      </dgm:t>
    </dgm:pt>
    <dgm:pt modelId="{6D225A68-60E5-4B2E-B6DC-46BC0D97B4AE}" type="parTrans" cxnId="{321D2DE5-BE9D-4BFD-ACB9-7DBBF18101C4}">
      <dgm:prSet/>
      <dgm:spPr/>
      <dgm:t>
        <a:bodyPr/>
        <a:lstStyle/>
        <a:p>
          <a:endParaRPr lang="uk-UA"/>
        </a:p>
      </dgm:t>
    </dgm:pt>
    <dgm:pt modelId="{4B62C9BD-0991-4B2E-8947-650D4B58CB73}" type="sibTrans" cxnId="{321D2DE5-BE9D-4BFD-ACB9-7DBBF18101C4}">
      <dgm:prSet/>
      <dgm:spPr/>
      <dgm:t>
        <a:bodyPr/>
        <a:lstStyle/>
        <a:p>
          <a:endParaRPr lang="uk-UA"/>
        </a:p>
      </dgm:t>
    </dgm:pt>
    <dgm:pt modelId="{1CA45AD4-5897-40F9-8DB8-4A1F68803607}">
      <dgm:prSet phldrT="[Текст]"/>
      <dgm:spPr/>
      <dgm:t>
        <a:bodyPr/>
        <a:lstStyle/>
        <a:p>
          <a:r>
            <a:rPr lang="uk-UA" dirty="0" err="1" smtClean="0"/>
            <a:t>Каждый</a:t>
          </a:r>
          <a:r>
            <a:rPr lang="uk-UA" dirty="0" smtClean="0"/>
            <a:t> день проявляйте свою </a:t>
          </a:r>
          <a:r>
            <a:rPr lang="uk-UA" b="1" dirty="0" err="1" smtClean="0"/>
            <a:t>компетентность</a:t>
          </a:r>
          <a:endParaRPr lang="uk-UA" dirty="0"/>
        </a:p>
      </dgm:t>
    </dgm:pt>
    <dgm:pt modelId="{8E2EC8FB-01BB-4B60-9FE0-360C9D46E752}" type="parTrans" cxnId="{7EC61FAE-4AA9-4ACA-8AF2-5CF5F4F201C5}">
      <dgm:prSet/>
      <dgm:spPr/>
      <dgm:t>
        <a:bodyPr/>
        <a:lstStyle/>
        <a:p>
          <a:endParaRPr lang="uk-UA"/>
        </a:p>
      </dgm:t>
    </dgm:pt>
    <dgm:pt modelId="{1825C242-F84E-4900-95A2-C2CED5E774A4}" type="sibTrans" cxnId="{7EC61FAE-4AA9-4ACA-8AF2-5CF5F4F201C5}">
      <dgm:prSet/>
      <dgm:spPr/>
      <dgm:t>
        <a:bodyPr/>
        <a:lstStyle/>
        <a:p>
          <a:endParaRPr lang="uk-UA"/>
        </a:p>
      </dgm:t>
    </dgm:pt>
    <dgm:pt modelId="{061EC4F8-A2F6-4B04-80AF-3117F7A8144E}">
      <dgm:prSet phldrT="[Текст]"/>
      <dgm:spPr/>
      <dgm:t>
        <a:bodyPr/>
        <a:lstStyle/>
        <a:p>
          <a:r>
            <a:rPr lang="uk-UA" dirty="0" err="1" smtClean="0"/>
            <a:t>Делайте</a:t>
          </a:r>
          <a:r>
            <a:rPr lang="uk-UA" dirty="0" smtClean="0"/>
            <a:t> </a:t>
          </a:r>
          <a:r>
            <a:rPr lang="uk-UA" dirty="0" err="1" smtClean="0"/>
            <a:t>больше</a:t>
          </a:r>
          <a:r>
            <a:rPr lang="uk-UA" dirty="0" smtClean="0"/>
            <a:t>, </a:t>
          </a:r>
          <a:r>
            <a:rPr lang="uk-UA" dirty="0" err="1" smtClean="0"/>
            <a:t>чем</a:t>
          </a:r>
          <a:r>
            <a:rPr lang="uk-UA" dirty="0" smtClean="0"/>
            <a:t> от вас </a:t>
          </a:r>
          <a:r>
            <a:rPr lang="uk-UA" dirty="0" err="1" smtClean="0"/>
            <a:t>ожидают</a:t>
          </a:r>
          <a:r>
            <a:rPr lang="uk-UA" dirty="0" smtClean="0"/>
            <a:t> </a:t>
          </a:r>
          <a:endParaRPr lang="uk-UA" dirty="0"/>
        </a:p>
      </dgm:t>
    </dgm:pt>
    <dgm:pt modelId="{91CA54A1-B845-4B23-B4AF-07A527E555D4}" type="parTrans" cxnId="{AA737C16-1C71-4E8D-AD08-F824AE9C1AF2}">
      <dgm:prSet/>
      <dgm:spPr/>
      <dgm:t>
        <a:bodyPr/>
        <a:lstStyle/>
        <a:p>
          <a:endParaRPr lang="uk-UA"/>
        </a:p>
      </dgm:t>
    </dgm:pt>
    <dgm:pt modelId="{68856330-1724-4DF9-9E7D-26D680096281}" type="sibTrans" cxnId="{AA737C16-1C71-4E8D-AD08-F824AE9C1AF2}">
      <dgm:prSet/>
      <dgm:spPr/>
      <dgm:t>
        <a:bodyPr/>
        <a:lstStyle/>
        <a:p>
          <a:endParaRPr lang="uk-UA"/>
        </a:p>
      </dgm:t>
    </dgm:pt>
    <dgm:pt modelId="{16F47100-E7AC-4DEE-8570-9A236B0D4278}">
      <dgm:prSet phldrT="[Текст]" phldr="1"/>
      <dgm:spPr/>
      <dgm:t>
        <a:bodyPr/>
        <a:lstStyle/>
        <a:p>
          <a:endParaRPr lang="uk-UA"/>
        </a:p>
      </dgm:t>
    </dgm:pt>
    <dgm:pt modelId="{A549C6BD-545D-4EBA-93F9-3F87A95E0838}" type="parTrans" cxnId="{D34F85A6-D89E-4118-A8C8-F1C25E7AB6A3}">
      <dgm:prSet/>
      <dgm:spPr/>
      <dgm:t>
        <a:bodyPr/>
        <a:lstStyle/>
        <a:p>
          <a:endParaRPr lang="uk-UA"/>
        </a:p>
      </dgm:t>
    </dgm:pt>
    <dgm:pt modelId="{9CE40584-D32C-4D6C-908E-015997AC11D5}" type="sibTrans" cxnId="{D34F85A6-D89E-4118-A8C8-F1C25E7AB6A3}">
      <dgm:prSet/>
      <dgm:spPr/>
      <dgm:t>
        <a:bodyPr/>
        <a:lstStyle/>
        <a:p>
          <a:endParaRPr lang="uk-UA"/>
        </a:p>
      </dgm:t>
    </dgm:pt>
    <dgm:pt modelId="{30C7866C-34A9-4F38-A469-92F121712495}">
      <dgm:prSet phldrT="[Текст]"/>
      <dgm:spPr/>
      <dgm:t>
        <a:bodyPr/>
        <a:lstStyle/>
        <a:p>
          <a:r>
            <a:rPr lang="uk-UA" dirty="0" smtClean="0"/>
            <a:t>Не переставайте все </a:t>
          </a:r>
          <a:r>
            <a:rPr lang="uk-UA" dirty="0" err="1" smtClean="0"/>
            <a:t>время</a:t>
          </a:r>
          <a:r>
            <a:rPr lang="uk-UA" dirty="0" smtClean="0"/>
            <a:t> </a:t>
          </a:r>
          <a:r>
            <a:rPr lang="uk-UA" dirty="0" err="1" smtClean="0"/>
            <a:t>совершенствоваться</a:t>
          </a:r>
          <a:endParaRPr lang="uk-UA" dirty="0"/>
        </a:p>
      </dgm:t>
    </dgm:pt>
    <dgm:pt modelId="{EACA2954-EF52-412B-B3F1-DA7B600D6F78}" type="parTrans" cxnId="{F0815C7C-D8CB-486D-A1A3-469ED6AC1D2B}">
      <dgm:prSet/>
      <dgm:spPr/>
      <dgm:t>
        <a:bodyPr/>
        <a:lstStyle/>
        <a:p>
          <a:endParaRPr lang="uk-UA"/>
        </a:p>
      </dgm:t>
    </dgm:pt>
    <dgm:pt modelId="{7FEC9F61-EAEC-4DE0-ADB0-3EB630C889A7}" type="sibTrans" cxnId="{F0815C7C-D8CB-486D-A1A3-469ED6AC1D2B}">
      <dgm:prSet/>
      <dgm:spPr/>
      <dgm:t>
        <a:bodyPr/>
        <a:lstStyle/>
        <a:p>
          <a:endParaRPr lang="uk-UA"/>
        </a:p>
      </dgm:t>
    </dgm:pt>
    <dgm:pt modelId="{5B509715-7FF2-4667-803E-30E52FB47472}">
      <dgm:prSet phldrT="[Текст]"/>
      <dgm:spPr/>
      <dgm:t>
        <a:bodyPr/>
        <a:lstStyle/>
        <a:p>
          <a:r>
            <a:rPr lang="uk-UA" dirty="0" err="1" smtClean="0"/>
            <a:t>Воодушевляйте</a:t>
          </a:r>
          <a:r>
            <a:rPr lang="uk-UA" dirty="0" smtClean="0"/>
            <a:t> других</a:t>
          </a:r>
          <a:endParaRPr lang="uk-UA" dirty="0"/>
        </a:p>
      </dgm:t>
    </dgm:pt>
    <dgm:pt modelId="{129E2EB1-72EE-438E-95D6-C2198E25AA24}" type="parTrans" cxnId="{44AE8642-8C53-45F1-99E7-B2E63BD61640}">
      <dgm:prSet/>
      <dgm:spPr/>
      <dgm:t>
        <a:bodyPr/>
        <a:lstStyle/>
        <a:p>
          <a:endParaRPr lang="uk-UA"/>
        </a:p>
      </dgm:t>
    </dgm:pt>
    <dgm:pt modelId="{86EA1514-F602-4B6C-B518-8E560758E04E}" type="sibTrans" cxnId="{44AE8642-8C53-45F1-99E7-B2E63BD61640}">
      <dgm:prSet/>
      <dgm:spPr/>
      <dgm:t>
        <a:bodyPr/>
        <a:lstStyle/>
        <a:p>
          <a:endParaRPr lang="uk-UA"/>
        </a:p>
      </dgm:t>
    </dgm:pt>
    <dgm:pt modelId="{4434F673-64CC-4E7B-AE06-68D8831FA809}">
      <dgm:prSet phldrT="[Текст]" phldr="1"/>
      <dgm:spPr/>
      <dgm:t>
        <a:bodyPr/>
        <a:lstStyle/>
        <a:p>
          <a:endParaRPr lang="uk-UA" dirty="0"/>
        </a:p>
      </dgm:t>
    </dgm:pt>
    <dgm:pt modelId="{744BBB30-3515-4002-BC1B-887F025B38FC}" type="parTrans" cxnId="{576BC47C-AD0B-4ABE-BE2F-22EA32E3C7BF}">
      <dgm:prSet/>
      <dgm:spPr/>
      <dgm:t>
        <a:bodyPr/>
        <a:lstStyle/>
        <a:p>
          <a:endParaRPr lang="uk-UA"/>
        </a:p>
      </dgm:t>
    </dgm:pt>
    <dgm:pt modelId="{DA6CD8DC-26B9-4956-AFBC-E1C5A83B4EAF}" type="sibTrans" cxnId="{576BC47C-AD0B-4ABE-BE2F-22EA32E3C7BF}">
      <dgm:prSet/>
      <dgm:spPr/>
      <dgm:t>
        <a:bodyPr/>
        <a:lstStyle/>
        <a:p>
          <a:endParaRPr lang="uk-UA"/>
        </a:p>
      </dgm:t>
    </dgm:pt>
    <dgm:pt modelId="{8686E302-9A1E-4651-9E89-B1D49339D6CF}">
      <dgm:prSet phldrT="[Текст]"/>
      <dgm:spPr/>
      <dgm:t>
        <a:bodyPr/>
        <a:lstStyle/>
        <a:p>
          <a:r>
            <a:rPr lang="uk-UA" dirty="0" err="1" smtClean="0"/>
            <a:t>Всякое</a:t>
          </a:r>
          <a:r>
            <a:rPr lang="uk-UA" dirty="0" smtClean="0"/>
            <a:t> </a:t>
          </a:r>
          <a:r>
            <a:rPr lang="uk-UA" dirty="0" err="1" smtClean="0"/>
            <a:t>дело</a:t>
          </a:r>
          <a:r>
            <a:rPr lang="uk-UA" dirty="0" smtClean="0"/>
            <a:t> доводите до </a:t>
          </a:r>
          <a:r>
            <a:rPr lang="uk-UA" dirty="0" err="1" smtClean="0"/>
            <a:t>удачного</a:t>
          </a:r>
          <a:r>
            <a:rPr lang="uk-UA" dirty="0" smtClean="0"/>
            <a:t> </a:t>
          </a:r>
          <a:r>
            <a:rPr lang="uk-UA" dirty="0" err="1" smtClean="0"/>
            <a:t>конца</a:t>
          </a:r>
          <a:r>
            <a:rPr lang="uk-UA" dirty="0" smtClean="0"/>
            <a:t/>
          </a:r>
          <a:br>
            <a:rPr lang="uk-UA" dirty="0" smtClean="0"/>
          </a:br>
          <a:endParaRPr lang="uk-UA" dirty="0"/>
        </a:p>
      </dgm:t>
    </dgm:pt>
    <dgm:pt modelId="{7345E784-E409-4D89-8B0B-33ACBDCEF0EF}" type="parTrans" cxnId="{F105BE3C-C1FC-4914-AE97-FA5567B34A60}">
      <dgm:prSet/>
      <dgm:spPr/>
      <dgm:t>
        <a:bodyPr/>
        <a:lstStyle/>
        <a:p>
          <a:endParaRPr lang="uk-UA"/>
        </a:p>
      </dgm:t>
    </dgm:pt>
    <dgm:pt modelId="{7FA927F9-7066-44CE-BAF1-736892457E27}" type="sibTrans" cxnId="{F105BE3C-C1FC-4914-AE97-FA5567B34A60}">
      <dgm:prSet/>
      <dgm:spPr/>
      <dgm:t>
        <a:bodyPr/>
        <a:lstStyle/>
        <a:p>
          <a:endParaRPr lang="uk-UA"/>
        </a:p>
      </dgm:t>
    </dgm:pt>
    <dgm:pt modelId="{3C092B1B-878F-47D7-B77D-60EA94D2A372}" type="pres">
      <dgm:prSet presAssocID="{EEDD1964-07BA-4DEC-91F1-8F3C4658A9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3DB85F-030E-4487-9E75-6914E3219170}" type="pres">
      <dgm:prSet presAssocID="{FCBA14A9-A3AE-46BD-A388-1BA6ADA3C2B2}" presName="composite" presStyleCnt="0"/>
      <dgm:spPr/>
    </dgm:pt>
    <dgm:pt modelId="{61F2FE5E-806D-431C-9A53-26B647E316A8}" type="pres">
      <dgm:prSet presAssocID="{FCBA14A9-A3AE-46BD-A388-1BA6ADA3C2B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9BEA-6F07-4166-9406-EAAA6C8A06E8}" type="pres">
      <dgm:prSet presAssocID="{FCBA14A9-A3AE-46BD-A388-1BA6ADA3C2B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B09EBB-F6A6-4C16-B29A-3CC44A6767DC}" type="pres">
      <dgm:prSet presAssocID="{4B62C9BD-0991-4B2E-8947-650D4B58CB73}" presName="sp" presStyleCnt="0"/>
      <dgm:spPr/>
    </dgm:pt>
    <dgm:pt modelId="{EC6300C9-C9A0-47F6-8302-B7B50A0BA702}" type="pres">
      <dgm:prSet presAssocID="{16F47100-E7AC-4DEE-8570-9A236B0D4278}" presName="composite" presStyleCnt="0"/>
      <dgm:spPr/>
    </dgm:pt>
    <dgm:pt modelId="{5F86AAA2-C582-4681-9EAE-4805F123955E}" type="pres">
      <dgm:prSet presAssocID="{16F47100-E7AC-4DEE-8570-9A236B0D427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1C00D-DDF8-4A9D-9449-0FE6FE1582B9}" type="pres">
      <dgm:prSet presAssocID="{16F47100-E7AC-4DEE-8570-9A236B0D427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55D4DA-BB70-4438-AEB5-16664881A05C}" type="pres">
      <dgm:prSet presAssocID="{9CE40584-D32C-4D6C-908E-015997AC11D5}" presName="sp" presStyleCnt="0"/>
      <dgm:spPr/>
    </dgm:pt>
    <dgm:pt modelId="{091EA439-CE5A-4420-A46D-0204A55FD616}" type="pres">
      <dgm:prSet presAssocID="{4434F673-64CC-4E7B-AE06-68D8831FA809}" presName="composite" presStyleCnt="0"/>
      <dgm:spPr/>
    </dgm:pt>
    <dgm:pt modelId="{6ED4EDA9-AC57-4B5F-B10B-D533753FD769}" type="pres">
      <dgm:prSet presAssocID="{4434F673-64CC-4E7B-AE06-68D8831FA8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DB1C4-95AA-40E2-BF2B-D1EF2977C816}" type="pres">
      <dgm:prSet presAssocID="{4434F673-64CC-4E7B-AE06-68D8831FA80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DEBD19-5335-4542-9EFC-29047289AD65}" type="presOf" srcId="{5B509715-7FF2-4667-803E-30E52FB47472}" destId="{2911C00D-DDF8-4A9D-9449-0FE6FE1582B9}" srcOrd="0" destOrd="1" presId="urn:microsoft.com/office/officeart/2005/8/layout/chevron2"/>
    <dgm:cxn modelId="{D1058EBF-B673-4557-9752-7835FFF967AF}" type="presOf" srcId="{8686E302-9A1E-4651-9E89-B1D49339D6CF}" destId="{7F2DB1C4-95AA-40E2-BF2B-D1EF2977C816}" srcOrd="0" destOrd="0" presId="urn:microsoft.com/office/officeart/2005/8/layout/chevron2"/>
    <dgm:cxn modelId="{F105BE3C-C1FC-4914-AE97-FA5567B34A60}" srcId="{4434F673-64CC-4E7B-AE06-68D8831FA809}" destId="{8686E302-9A1E-4651-9E89-B1D49339D6CF}" srcOrd="0" destOrd="0" parTransId="{7345E784-E409-4D89-8B0B-33ACBDCEF0EF}" sibTransId="{7FA927F9-7066-44CE-BAF1-736892457E27}"/>
    <dgm:cxn modelId="{C6CF0C02-051E-496D-A011-4F0830948925}" type="presOf" srcId="{061EC4F8-A2F6-4B04-80AF-3117F7A8144E}" destId="{323E9BEA-6F07-4166-9406-EAAA6C8A06E8}" srcOrd="0" destOrd="1" presId="urn:microsoft.com/office/officeart/2005/8/layout/chevron2"/>
    <dgm:cxn modelId="{E2FA7FAD-6BD5-42FC-829D-8984499D1100}" type="presOf" srcId="{1CA45AD4-5897-40F9-8DB8-4A1F68803607}" destId="{323E9BEA-6F07-4166-9406-EAAA6C8A06E8}" srcOrd="0" destOrd="0" presId="urn:microsoft.com/office/officeart/2005/8/layout/chevron2"/>
    <dgm:cxn modelId="{BE083ADC-5D84-4179-9148-FBAA97CC4771}" type="presOf" srcId="{FCBA14A9-A3AE-46BD-A388-1BA6ADA3C2B2}" destId="{61F2FE5E-806D-431C-9A53-26B647E316A8}" srcOrd="0" destOrd="0" presId="urn:microsoft.com/office/officeart/2005/8/layout/chevron2"/>
    <dgm:cxn modelId="{44AE8642-8C53-45F1-99E7-B2E63BD61640}" srcId="{16F47100-E7AC-4DEE-8570-9A236B0D4278}" destId="{5B509715-7FF2-4667-803E-30E52FB47472}" srcOrd="1" destOrd="0" parTransId="{129E2EB1-72EE-438E-95D6-C2198E25AA24}" sibTransId="{86EA1514-F602-4B6C-B518-8E560758E04E}"/>
    <dgm:cxn modelId="{C470BBF4-F224-464D-B9E8-9CEAFD0878D7}" type="presOf" srcId="{EEDD1964-07BA-4DEC-91F1-8F3C4658A9CF}" destId="{3C092B1B-878F-47D7-B77D-60EA94D2A372}" srcOrd="0" destOrd="0" presId="urn:microsoft.com/office/officeart/2005/8/layout/chevron2"/>
    <dgm:cxn modelId="{3F2646FC-0245-42F9-95DE-8CEE11551194}" type="presOf" srcId="{16F47100-E7AC-4DEE-8570-9A236B0D4278}" destId="{5F86AAA2-C582-4681-9EAE-4805F123955E}" srcOrd="0" destOrd="0" presId="urn:microsoft.com/office/officeart/2005/8/layout/chevron2"/>
    <dgm:cxn modelId="{D34F85A6-D89E-4118-A8C8-F1C25E7AB6A3}" srcId="{EEDD1964-07BA-4DEC-91F1-8F3C4658A9CF}" destId="{16F47100-E7AC-4DEE-8570-9A236B0D4278}" srcOrd="1" destOrd="0" parTransId="{A549C6BD-545D-4EBA-93F9-3F87A95E0838}" sibTransId="{9CE40584-D32C-4D6C-908E-015997AC11D5}"/>
    <dgm:cxn modelId="{9A254FC9-B7B2-4D5A-9F04-19567C6F3A0F}" type="presOf" srcId="{30C7866C-34A9-4F38-A469-92F121712495}" destId="{2911C00D-DDF8-4A9D-9449-0FE6FE1582B9}" srcOrd="0" destOrd="0" presId="urn:microsoft.com/office/officeart/2005/8/layout/chevron2"/>
    <dgm:cxn modelId="{AA737C16-1C71-4E8D-AD08-F824AE9C1AF2}" srcId="{FCBA14A9-A3AE-46BD-A388-1BA6ADA3C2B2}" destId="{061EC4F8-A2F6-4B04-80AF-3117F7A8144E}" srcOrd="1" destOrd="0" parTransId="{91CA54A1-B845-4B23-B4AF-07A527E555D4}" sibTransId="{68856330-1724-4DF9-9E7D-26D680096281}"/>
    <dgm:cxn modelId="{F0815C7C-D8CB-486D-A1A3-469ED6AC1D2B}" srcId="{16F47100-E7AC-4DEE-8570-9A236B0D4278}" destId="{30C7866C-34A9-4F38-A469-92F121712495}" srcOrd="0" destOrd="0" parTransId="{EACA2954-EF52-412B-B3F1-DA7B600D6F78}" sibTransId="{7FEC9F61-EAEC-4DE0-ADB0-3EB630C889A7}"/>
    <dgm:cxn modelId="{576BC47C-AD0B-4ABE-BE2F-22EA32E3C7BF}" srcId="{EEDD1964-07BA-4DEC-91F1-8F3C4658A9CF}" destId="{4434F673-64CC-4E7B-AE06-68D8831FA809}" srcOrd="2" destOrd="0" parTransId="{744BBB30-3515-4002-BC1B-887F025B38FC}" sibTransId="{DA6CD8DC-26B9-4956-AFBC-E1C5A83B4EAF}"/>
    <dgm:cxn modelId="{321D2DE5-BE9D-4BFD-ACB9-7DBBF18101C4}" srcId="{EEDD1964-07BA-4DEC-91F1-8F3C4658A9CF}" destId="{FCBA14A9-A3AE-46BD-A388-1BA6ADA3C2B2}" srcOrd="0" destOrd="0" parTransId="{6D225A68-60E5-4B2E-B6DC-46BC0D97B4AE}" sibTransId="{4B62C9BD-0991-4B2E-8947-650D4B58CB73}"/>
    <dgm:cxn modelId="{C1114ECF-108D-4CA3-ACEC-7EBAC21B1E46}" type="presOf" srcId="{4434F673-64CC-4E7B-AE06-68D8831FA809}" destId="{6ED4EDA9-AC57-4B5F-B10B-D533753FD769}" srcOrd="0" destOrd="0" presId="urn:microsoft.com/office/officeart/2005/8/layout/chevron2"/>
    <dgm:cxn modelId="{7EC61FAE-4AA9-4ACA-8AF2-5CF5F4F201C5}" srcId="{FCBA14A9-A3AE-46BD-A388-1BA6ADA3C2B2}" destId="{1CA45AD4-5897-40F9-8DB8-4A1F68803607}" srcOrd="0" destOrd="0" parTransId="{8E2EC8FB-01BB-4B60-9FE0-360C9D46E752}" sibTransId="{1825C242-F84E-4900-95A2-C2CED5E774A4}"/>
    <dgm:cxn modelId="{D82530C8-0ED7-4E08-874F-AF79E09235F7}" type="presParOf" srcId="{3C092B1B-878F-47D7-B77D-60EA94D2A372}" destId="{673DB85F-030E-4487-9E75-6914E3219170}" srcOrd="0" destOrd="0" presId="urn:microsoft.com/office/officeart/2005/8/layout/chevron2"/>
    <dgm:cxn modelId="{B425DA65-2AA5-4700-9AE7-D994AC706AFF}" type="presParOf" srcId="{673DB85F-030E-4487-9E75-6914E3219170}" destId="{61F2FE5E-806D-431C-9A53-26B647E316A8}" srcOrd="0" destOrd="0" presId="urn:microsoft.com/office/officeart/2005/8/layout/chevron2"/>
    <dgm:cxn modelId="{27439800-36E2-49C8-8FE7-DAE3CF5C8D53}" type="presParOf" srcId="{673DB85F-030E-4487-9E75-6914E3219170}" destId="{323E9BEA-6F07-4166-9406-EAAA6C8A06E8}" srcOrd="1" destOrd="0" presId="urn:microsoft.com/office/officeart/2005/8/layout/chevron2"/>
    <dgm:cxn modelId="{E692BCA1-B0B0-46CE-AEBD-7127B8C8AEE3}" type="presParOf" srcId="{3C092B1B-878F-47D7-B77D-60EA94D2A372}" destId="{C0B09EBB-F6A6-4C16-B29A-3CC44A6767DC}" srcOrd="1" destOrd="0" presId="urn:microsoft.com/office/officeart/2005/8/layout/chevron2"/>
    <dgm:cxn modelId="{59C23C10-8C62-4C45-B79D-2FA2D5F22A96}" type="presParOf" srcId="{3C092B1B-878F-47D7-B77D-60EA94D2A372}" destId="{EC6300C9-C9A0-47F6-8302-B7B50A0BA702}" srcOrd="2" destOrd="0" presId="urn:microsoft.com/office/officeart/2005/8/layout/chevron2"/>
    <dgm:cxn modelId="{2EE3E36C-13AC-430F-A0F3-A9567EF9245A}" type="presParOf" srcId="{EC6300C9-C9A0-47F6-8302-B7B50A0BA702}" destId="{5F86AAA2-C582-4681-9EAE-4805F123955E}" srcOrd="0" destOrd="0" presId="urn:microsoft.com/office/officeart/2005/8/layout/chevron2"/>
    <dgm:cxn modelId="{1BDA1971-E5F5-405E-AD78-FCD72BEED133}" type="presParOf" srcId="{EC6300C9-C9A0-47F6-8302-B7B50A0BA702}" destId="{2911C00D-DDF8-4A9D-9449-0FE6FE1582B9}" srcOrd="1" destOrd="0" presId="urn:microsoft.com/office/officeart/2005/8/layout/chevron2"/>
    <dgm:cxn modelId="{055A74B6-D8DC-4E55-A3AD-77CB84338B9B}" type="presParOf" srcId="{3C092B1B-878F-47D7-B77D-60EA94D2A372}" destId="{6E55D4DA-BB70-4438-AEB5-16664881A05C}" srcOrd="3" destOrd="0" presId="urn:microsoft.com/office/officeart/2005/8/layout/chevron2"/>
    <dgm:cxn modelId="{348597D0-C6C6-4F36-9ED9-C2AD224EC46C}" type="presParOf" srcId="{3C092B1B-878F-47D7-B77D-60EA94D2A372}" destId="{091EA439-CE5A-4420-A46D-0204A55FD616}" srcOrd="4" destOrd="0" presId="urn:microsoft.com/office/officeart/2005/8/layout/chevron2"/>
    <dgm:cxn modelId="{6BBFE2E0-C4E8-4B4E-8F31-D25213CE9370}" type="presParOf" srcId="{091EA439-CE5A-4420-A46D-0204A55FD616}" destId="{6ED4EDA9-AC57-4B5F-B10B-D533753FD769}" srcOrd="0" destOrd="0" presId="urn:microsoft.com/office/officeart/2005/8/layout/chevron2"/>
    <dgm:cxn modelId="{58B79010-A5B6-4D4A-B9F1-EE36C7DEC947}" type="presParOf" srcId="{091EA439-CE5A-4420-A46D-0204A55FD616}" destId="{7F2DB1C4-95AA-40E2-BF2B-D1EF2977C816}" srcOrd="1" destOrd="0" presId="urn:microsoft.com/office/officeart/2005/8/layout/chevron2"/>
  </dgm:cxnLst>
  <dgm:bg>
    <a:noFill/>
  </dgm:bg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7AE1E0-4237-43D0-99CD-64641BB6FBD6}" type="doc">
      <dgm:prSet loTypeId="urn:microsoft.com/office/officeart/2005/8/layout/cycle2" loCatId="cycle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uk-UA"/>
        </a:p>
      </dgm:t>
    </dgm:pt>
    <dgm:pt modelId="{D3BFD93E-3AB2-404D-9A21-6B8070C063C0}">
      <dgm:prSet/>
      <dgm:spPr/>
      <dgm:t>
        <a:bodyPr/>
        <a:lstStyle/>
        <a:p>
          <a:r>
            <a:rPr lang="uk-UA" smtClean="0"/>
            <a:t>Выявление корней возникающих проблем</a:t>
          </a:r>
          <a:br>
            <a:rPr lang="uk-UA" smtClean="0"/>
          </a:br>
          <a:endParaRPr lang="uk-UA"/>
        </a:p>
      </dgm:t>
    </dgm:pt>
    <dgm:pt modelId="{B3126997-F09C-42BD-9F3E-788F67BFF06F}" type="parTrans" cxnId="{F519C33B-68B6-482D-81D6-B2EA8BE221F5}">
      <dgm:prSet/>
      <dgm:spPr/>
      <dgm:t>
        <a:bodyPr/>
        <a:lstStyle/>
        <a:p>
          <a:endParaRPr lang="uk-UA"/>
        </a:p>
      </dgm:t>
    </dgm:pt>
    <dgm:pt modelId="{59E1F9E7-1608-465E-BE28-5F5786143CC5}" type="sibTrans" cxnId="{F519C33B-68B6-482D-81D6-B2EA8BE221F5}">
      <dgm:prSet/>
      <dgm:spPr/>
      <dgm:t>
        <a:bodyPr/>
        <a:lstStyle/>
        <a:p>
          <a:endParaRPr lang="uk-UA"/>
        </a:p>
      </dgm:t>
    </dgm:pt>
    <dgm:pt modelId="{29B55749-0F9D-4D97-B27D-7CDDA81D98A3}">
      <dgm:prSet/>
      <dgm:spPr/>
      <dgm:t>
        <a:bodyPr/>
        <a:lstStyle/>
        <a:p>
          <a:r>
            <a:rPr lang="uk-UA" smtClean="0"/>
            <a:t>Совершенствование своего умения решать проблемы</a:t>
          </a:r>
          <a:br>
            <a:rPr lang="uk-UA" smtClean="0"/>
          </a:br>
          <a:endParaRPr lang="uk-UA"/>
        </a:p>
      </dgm:t>
    </dgm:pt>
    <dgm:pt modelId="{BE0B25B5-6ADF-4970-9A55-DAEB7E6368DB}" type="parTrans" cxnId="{EBBCF199-75D9-4D4F-8C8B-790BC9889E93}">
      <dgm:prSet/>
      <dgm:spPr/>
      <dgm:t>
        <a:bodyPr/>
        <a:lstStyle/>
        <a:p>
          <a:endParaRPr lang="uk-UA"/>
        </a:p>
      </dgm:t>
    </dgm:pt>
    <dgm:pt modelId="{990EF5BF-F887-463B-AC38-0EDACA74ABDA}" type="sibTrans" cxnId="{EBBCF199-75D9-4D4F-8C8B-790BC9889E93}">
      <dgm:prSet/>
      <dgm:spPr/>
      <dgm:t>
        <a:bodyPr/>
        <a:lstStyle/>
        <a:p>
          <a:endParaRPr lang="uk-UA"/>
        </a:p>
      </dgm:t>
    </dgm:pt>
    <dgm:pt modelId="{CB380A62-5866-41AA-9351-A40DBB602D5B}">
      <dgm:prSet/>
      <dgm:spPr/>
      <dgm:t>
        <a:bodyPr/>
        <a:lstStyle/>
        <a:p>
          <a:r>
            <a:rPr lang="uk-UA" dirty="0" err="1" smtClean="0"/>
            <a:t>Оценка</a:t>
          </a:r>
          <a:r>
            <a:rPr lang="uk-UA" dirty="0" smtClean="0"/>
            <a:t> </a:t>
          </a:r>
          <a:r>
            <a:rPr lang="uk-UA" dirty="0" err="1" smtClean="0"/>
            <a:t>имеющихся</a:t>
          </a:r>
          <a:r>
            <a:rPr lang="uk-UA" dirty="0" smtClean="0"/>
            <a:t> </a:t>
          </a:r>
          <a:r>
            <a:rPr lang="uk-UA" dirty="0" err="1" smtClean="0"/>
            <a:t>вариантов</a:t>
          </a:r>
          <a:r>
            <a:rPr lang="uk-UA" dirty="0" smtClean="0"/>
            <a:t> с </a:t>
          </a:r>
          <a:r>
            <a:rPr lang="uk-UA" dirty="0" err="1" smtClean="0"/>
            <a:t>целью</a:t>
          </a:r>
          <a:r>
            <a:rPr lang="uk-UA" dirty="0" smtClean="0"/>
            <a:t> </a:t>
          </a:r>
          <a:r>
            <a:rPr lang="uk-UA" dirty="0" err="1" smtClean="0"/>
            <a:t>выбора</a:t>
          </a:r>
          <a:r>
            <a:rPr lang="uk-UA" dirty="0" smtClean="0"/>
            <a:t> максимально </a:t>
          </a:r>
          <a:r>
            <a:rPr lang="uk-UA" dirty="0" err="1" smtClean="0"/>
            <a:t>эффективного</a:t>
          </a:r>
          <a:r>
            <a:rPr lang="uk-UA" dirty="0" smtClean="0"/>
            <a:t> </a:t>
          </a:r>
          <a:r>
            <a:rPr lang="uk-UA" dirty="0" err="1" smtClean="0"/>
            <a:t>решения</a:t>
          </a:r>
          <a:r>
            <a:rPr lang="uk-UA" dirty="0" smtClean="0"/>
            <a:t/>
          </a:r>
          <a:br>
            <a:rPr lang="uk-UA" dirty="0" smtClean="0"/>
          </a:br>
          <a:endParaRPr lang="uk-UA" dirty="0"/>
        </a:p>
      </dgm:t>
    </dgm:pt>
    <dgm:pt modelId="{C1057F95-23DE-4F19-B7C8-6FABA58909AC}" type="parTrans" cxnId="{419699A3-3D2A-4440-A15D-4836AF92F76D}">
      <dgm:prSet/>
      <dgm:spPr/>
      <dgm:t>
        <a:bodyPr/>
        <a:lstStyle/>
        <a:p>
          <a:endParaRPr lang="uk-UA"/>
        </a:p>
      </dgm:t>
    </dgm:pt>
    <dgm:pt modelId="{A662923E-6FC7-4F6C-A8AC-29D8760D9104}" type="sibTrans" cxnId="{419699A3-3D2A-4440-A15D-4836AF92F76D}">
      <dgm:prSet/>
      <dgm:spPr/>
      <dgm:t>
        <a:bodyPr/>
        <a:lstStyle/>
        <a:p>
          <a:endParaRPr lang="uk-UA"/>
        </a:p>
      </dgm:t>
    </dgm:pt>
    <dgm:pt modelId="{1511B877-7863-4AAA-93E6-2F2FA8736965}">
      <dgm:prSet/>
      <dgm:spPr/>
      <dgm:t>
        <a:bodyPr/>
        <a:lstStyle/>
        <a:p>
          <a:r>
            <a:rPr lang="uk-UA" smtClean="0"/>
            <a:t>Умножение своих возможностей</a:t>
          </a:r>
          <a:endParaRPr lang="uk-UA"/>
        </a:p>
      </dgm:t>
    </dgm:pt>
    <dgm:pt modelId="{7D28E20F-9BF5-4ADC-AFF7-B9BD19183168}" type="parTrans" cxnId="{AF85B482-576E-4970-B41C-2287462903DE}">
      <dgm:prSet/>
      <dgm:spPr/>
      <dgm:t>
        <a:bodyPr/>
        <a:lstStyle/>
        <a:p>
          <a:endParaRPr lang="uk-UA"/>
        </a:p>
      </dgm:t>
    </dgm:pt>
    <dgm:pt modelId="{057D4E99-6D94-40E0-AF2A-C2004D8B8112}" type="sibTrans" cxnId="{AF85B482-576E-4970-B41C-2287462903DE}">
      <dgm:prSet/>
      <dgm:spPr/>
      <dgm:t>
        <a:bodyPr/>
        <a:lstStyle/>
        <a:p>
          <a:endParaRPr lang="uk-UA"/>
        </a:p>
      </dgm:t>
    </dgm:pt>
    <dgm:pt modelId="{79D028E7-4FED-4EC1-9A26-420BD1E4160D}" type="pres">
      <dgm:prSet presAssocID="{927AE1E0-4237-43D0-99CD-64641BB6FB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3E820C-3D89-432D-BAAC-2935C52843AB}" type="pres">
      <dgm:prSet presAssocID="{D3BFD93E-3AB2-404D-9A21-6B8070C063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6C210-CD5B-4C50-9319-1EF3AC1DBEC5}" type="pres">
      <dgm:prSet presAssocID="{59E1F9E7-1608-465E-BE28-5F5786143CC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5CAF419-5803-4308-B342-004AB1FE4FC9}" type="pres">
      <dgm:prSet presAssocID="{59E1F9E7-1608-465E-BE28-5F5786143CC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8A40909-1FCA-4898-9457-A350C62840CC}" type="pres">
      <dgm:prSet presAssocID="{29B55749-0F9D-4D97-B27D-7CDDA81D98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40422-0A34-477B-AC45-8E58510C5591}" type="pres">
      <dgm:prSet presAssocID="{990EF5BF-F887-463B-AC38-0EDACA74ABD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DE53B22-74EB-4A95-9476-84BD6CC1EA05}" type="pres">
      <dgm:prSet presAssocID="{990EF5BF-F887-463B-AC38-0EDACA74ABD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4E72FBD-5E1F-4D9B-8D54-46E919DFE7EA}" type="pres">
      <dgm:prSet presAssocID="{CB380A62-5866-41AA-9351-A40DBB602D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4687B-8CDE-4DB5-A632-08E51F9E9EC8}" type="pres">
      <dgm:prSet presAssocID="{A662923E-6FC7-4F6C-A8AC-29D8760D910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B7B16E1-8AB9-43E1-B1CF-A710DBAF91E7}" type="pres">
      <dgm:prSet presAssocID="{A662923E-6FC7-4F6C-A8AC-29D8760D910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7387E09-92C6-4F06-BC1B-FCBBAAA17DA3}" type="pres">
      <dgm:prSet presAssocID="{1511B877-7863-4AAA-93E6-2F2FA87369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4B332-9423-4196-885B-869089D4081B}" type="pres">
      <dgm:prSet presAssocID="{057D4E99-6D94-40E0-AF2A-C2004D8B811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27CF75A-0D08-45D9-B0AF-06AA956F7238}" type="pres">
      <dgm:prSet presAssocID="{057D4E99-6D94-40E0-AF2A-C2004D8B8112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72DBF99-8B80-4C69-98CB-4FE5B7B5A940}" type="presOf" srcId="{29B55749-0F9D-4D97-B27D-7CDDA81D98A3}" destId="{68A40909-1FCA-4898-9457-A350C62840CC}" srcOrd="0" destOrd="0" presId="urn:microsoft.com/office/officeart/2005/8/layout/cycle2"/>
    <dgm:cxn modelId="{9AB67303-7316-48F7-96A3-94A57373804A}" type="presOf" srcId="{1511B877-7863-4AAA-93E6-2F2FA8736965}" destId="{D7387E09-92C6-4F06-BC1B-FCBBAAA17DA3}" srcOrd="0" destOrd="0" presId="urn:microsoft.com/office/officeart/2005/8/layout/cycle2"/>
    <dgm:cxn modelId="{7C566EAC-BC22-498E-8B04-B0E1B78A3DA3}" type="presOf" srcId="{A662923E-6FC7-4F6C-A8AC-29D8760D9104}" destId="{1B7B16E1-8AB9-43E1-B1CF-A710DBAF91E7}" srcOrd="1" destOrd="0" presId="urn:microsoft.com/office/officeart/2005/8/layout/cycle2"/>
    <dgm:cxn modelId="{D613318C-9FEA-4D1F-A8E7-59C211C11010}" type="presOf" srcId="{990EF5BF-F887-463B-AC38-0EDACA74ABDA}" destId="{4DE53B22-74EB-4A95-9476-84BD6CC1EA05}" srcOrd="1" destOrd="0" presId="urn:microsoft.com/office/officeart/2005/8/layout/cycle2"/>
    <dgm:cxn modelId="{9E832C0F-3B57-4FC8-B93A-70FF999A82A6}" type="presOf" srcId="{CB380A62-5866-41AA-9351-A40DBB602D5B}" destId="{F4E72FBD-5E1F-4D9B-8D54-46E919DFE7EA}" srcOrd="0" destOrd="0" presId="urn:microsoft.com/office/officeart/2005/8/layout/cycle2"/>
    <dgm:cxn modelId="{B2A5C281-C78C-4D8F-97CA-D2D4F0B3D577}" type="presOf" srcId="{D3BFD93E-3AB2-404D-9A21-6B8070C063C0}" destId="{A83E820C-3D89-432D-BAAC-2935C52843AB}" srcOrd="0" destOrd="0" presId="urn:microsoft.com/office/officeart/2005/8/layout/cycle2"/>
    <dgm:cxn modelId="{E0E5FDEA-7A52-4755-9ECF-88A7CADF1740}" type="presOf" srcId="{990EF5BF-F887-463B-AC38-0EDACA74ABDA}" destId="{5C040422-0A34-477B-AC45-8E58510C5591}" srcOrd="0" destOrd="0" presId="urn:microsoft.com/office/officeart/2005/8/layout/cycle2"/>
    <dgm:cxn modelId="{1E4A112C-A468-44E7-BDE3-3509F6A60ADB}" type="presOf" srcId="{057D4E99-6D94-40E0-AF2A-C2004D8B8112}" destId="{027CF75A-0D08-45D9-B0AF-06AA956F7238}" srcOrd="1" destOrd="0" presId="urn:microsoft.com/office/officeart/2005/8/layout/cycle2"/>
    <dgm:cxn modelId="{A2A8635F-ED0E-4091-A9D4-6AB44969EA37}" type="presOf" srcId="{59E1F9E7-1608-465E-BE28-5F5786143CC5}" destId="{9096C210-CD5B-4C50-9319-1EF3AC1DBEC5}" srcOrd="0" destOrd="0" presId="urn:microsoft.com/office/officeart/2005/8/layout/cycle2"/>
    <dgm:cxn modelId="{419699A3-3D2A-4440-A15D-4836AF92F76D}" srcId="{927AE1E0-4237-43D0-99CD-64641BB6FBD6}" destId="{CB380A62-5866-41AA-9351-A40DBB602D5B}" srcOrd="2" destOrd="0" parTransId="{C1057F95-23DE-4F19-B7C8-6FABA58909AC}" sibTransId="{A662923E-6FC7-4F6C-A8AC-29D8760D9104}"/>
    <dgm:cxn modelId="{E5158686-6E7A-4D87-9BDC-4EDCFFBBD2A6}" type="presOf" srcId="{A662923E-6FC7-4F6C-A8AC-29D8760D9104}" destId="{1E84687B-8CDE-4DB5-A632-08E51F9E9EC8}" srcOrd="0" destOrd="0" presId="urn:microsoft.com/office/officeart/2005/8/layout/cycle2"/>
    <dgm:cxn modelId="{F519C33B-68B6-482D-81D6-B2EA8BE221F5}" srcId="{927AE1E0-4237-43D0-99CD-64641BB6FBD6}" destId="{D3BFD93E-3AB2-404D-9A21-6B8070C063C0}" srcOrd="0" destOrd="0" parTransId="{B3126997-F09C-42BD-9F3E-788F67BFF06F}" sibTransId="{59E1F9E7-1608-465E-BE28-5F5786143CC5}"/>
    <dgm:cxn modelId="{61D35FF7-7554-4447-B2A4-AB2C2ECEC317}" type="presOf" srcId="{927AE1E0-4237-43D0-99CD-64641BB6FBD6}" destId="{79D028E7-4FED-4EC1-9A26-420BD1E4160D}" srcOrd="0" destOrd="0" presId="urn:microsoft.com/office/officeart/2005/8/layout/cycle2"/>
    <dgm:cxn modelId="{EBBCF199-75D9-4D4F-8C8B-790BC9889E93}" srcId="{927AE1E0-4237-43D0-99CD-64641BB6FBD6}" destId="{29B55749-0F9D-4D97-B27D-7CDDA81D98A3}" srcOrd="1" destOrd="0" parTransId="{BE0B25B5-6ADF-4970-9A55-DAEB7E6368DB}" sibTransId="{990EF5BF-F887-463B-AC38-0EDACA74ABDA}"/>
    <dgm:cxn modelId="{AF85B482-576E-4970-B41C-2287462903DE}" srcId="{927AE1E0-4237-43D0-99CD-64641BB6FBD6}" destId="{1511B877-7863-4AAA-93E6-2F2FA8736965}" srcOrd="3" destOrd="0" parTransId="{7D28E20F-9BF5-4ADC-AFF7-B9BD19183168}" sibTransId="{057D4E99-6D94-40E0-AF2A-C2004D8B8112}"/>
    <dgm:cxn modelId="{CE7A7E5E-7E69-43F2-9487-6B2C4D6EC784}" type="presOf" srcId="{057D4E99-6D94-40E0-AF2A-C2004D8B8112}" destId="{23A4B332-9423-4196-885B-869089D4081B}" srcOrd="0" destOrd="0" presId="urn:microsoft.com/office/officeart/2005/8/layout/cycle2"/>
    <dgm:cxn modelId="{4FC7228F-6BFD-44E3-B53E-CF6CABF98F4F}" type="presOf" srcId="{59E1F9E7-1608-465E-BE28-5F5786143CC5}" destId="{65CAF419-5803-4308-B342-004AB1FE4FC9}" srcOrd="1" destOrd="0" presId="urn:microsoft.com/office/officeart/2005/8/layout/cycle2"/>
    <dgm:cxn modelId="{87C4DF04-1795-4509-BBD0-428149D60712}" type="presParOf" srcId="{79D028E7-4FED-4EC1-9A26-420BD1E4160D}" destId="{A83E820C-3D89-432D-BAAC-2935C52843AB}" srcOrd="0" destOrd="0" presId="urn:microsoft.com/office/officeart/2005/8/layout/cycle2"/>
    <dgm:cxn modelId="{0C461706-8EB7-4022-94ED-009928D6A773}" type="presParOf" srcId="{79D028E7-4FED-4EC1-9A26-420BD1E4160D}" destId="{9096C210-CD5B-4C50-9319-1EF3AC1DBEC5}" srcOrd="1" destOrd="0" presId="urn:microsoft.com/office/officeart/2005/8/layout/cycle2"/>
    <dgm:cxn modelId="{235319E5-C66A-43AE-95F2-B104F9878066}" type="presParOf" srcId="{9096C210-CD5B-4C50-9319-1EF3AC1DBEC5}" destId="{65CAF419-5803-4308-B342-004AB1FE4FC9}" srcOrd="0" destOrd="0" presId="urn:microsoft.com/office/officeart/2005/8/layout/cycle2"/>
    <dgm:cxn modelId="{B7C95F3F-EB12-450A-873A-445B50841B24}" type="presParOf" srcId="{79D028E7-4FED-4EC1-9A26-420BD1E4160D}" destId="{68A40909-1FCA-4898-9457-A350C62840CC}" srcOrd="2" destOrd="0" presId="urn:microsoft.com/office/officeart/2005/8/layout/cycle2"/>
    <dgm:cxn modelId="{5CE7C2A3-3129-4099-830F-ADA4198467E9}" type="presParOf" srcId="{79D028E7-4FED-4EC1-9A26-420BD1E4160D}" destId="{5C040422-0A34-477B-AC45-8E58510C5591}" srcOrd="3" destOrd="0" presId="urn:microsoft.com/office/officeart/2005/8/layout/cycle2"/>
    <dgm:cxn modelId="{B9E50287-4E7B-4225-9BAB-A326ADF56551}" type="presParOf" srcId="{5C040422-0A34-477B-AC45-8E58510C5591}" destId="{4DE53B22-74EB-4A95-9476-84BD6CC1EA05}" srcOrd="0" destOrd="0" presId="urn:microsoft.com/office/officeart/2005/8/layout/cycle2"/>
    <dgm:cxn modelId="{8DC9235C-1AFD-4ABB-AEDB-E23F39A5AA3B}" type="presParOf" srcId="{79D028E7-4FED-4EC1-9A26-420BD1E4160D}" destId="{F4E72FBD-5E1F-4D9B-8D54-46E919DFE7EA}" srcOrd="4" destOrd="0" presId="urn:microsoft.com/office/officeart/2005/8/layout/cycle2"/>
    <dgm:cxn modelId="{1FA703EC-4201-4A9F-8F6A-45BECEC59A10}" type="presParOf" srcId="{79D028E7-4FED-4EC1-9A26-420BD1E4160D}" destId="{1E84687B-8CDE-4DB5-A632-08E51F9E9EC8}" srcOrd="5" destOrd="0" presId="urn:microsoft.com/office/officeart/2005/8/layout/cycle2"/>
    <dgm:cxn modelId="{00633BF8-1E9E-4E54-9EE6-1DC23DFBB70A}" type="presParOf" srcId="{1E84687B-8CDE-4DB5-A632-08E51F9E9EC8}" destId="{1B7B16E1-8AB9-43E1-B1CF-A710DBAF91E7}" srcOrd="0" destOrd="0" presId="urn:microsoft.com/office/officeart/2005/8/layout/cycle2"/>
    <dgm:cxn modelId="{B867D2B0-295B-4A4A-9672-16F6D84F1BE8}" type="presParOf" srcId="{79D028E7-4FED-4EC1-9A26-420BD1E4160D}" destId="{D7387E09-92C6-4F06-BC1B-FCBBAAA17DA3}" srcOrd="6" destOrd="0" presId="urn:microsoft.com/office/officeart/2005/8/layout/cycle2"/>
    <dgm:cxn modelId="{49C2A991-1723-4CDF-8BC5-1BCF4E6104BF}" type="presParOf" srcId="{79D028E7-4FED-4EC1-9A26-420BD1E4160D}" destId="{23A4B332-9423-4196-885B-869089D4081B}" srcOrd="7" destOrd="0" presId="urn:microsoft.com/office/officeart/2005/8/layout/cycle2"/>
    <dgm:cxn modelId="{C126405E-4E25-41C0-8242-6E1093BC95C5}" type="presParOf" srcId="{23A4B332-9423-4196-885B-869089D4081B}" destId="{027CF75A-0D08-45D9-B0AF-06AA956F7238}" srcOrd="0" destOrd="0" presId="urn:microsoft.com/office/officeart/2005/8/layout/cycle2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2D7ABA-3157-4F2C-BBB9-6DF22C08953F}" type="doc">
      <dgm:prSet loTypeId="urn:microsoft.com/office/officeart/2005/8/layout/funnel1" loCatId="relationship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uk-UA"/>
        </a:p>
      </dgm:t>
    </dgm:pt>
    <dgm:pt modelId="{0E11ED58-D0B7-44D7-9C0B-2E15EAAAF8C4}">
      <dgm:prSet phldrT="[Текст]"/>
      <dgm:spPr/>
      <dgm:t>
        <a:bodyPr/>
        <a:lstStyle/>
        <a:p>
          <a:endParaRPr lang="uk-UA" dirty="0" smtClean="0"/>
        </a:p>
        <a:p>
          <a:r>
            <a:rPr lang="uk-UA" dirty="0" smtClean="0"/>
            <a:t>Характер </a:t>
          </a:r>
          <a:r>
            <a:rPr lang="uk-UA" dirty="0" err="1" smtClean="0"/>
            <a:t>приносит</a:t>
          </a:r>
          <a:r>
            <a:rPr lang="uk-UA" dirty="0" smtClean="0"/>
            <a:t> </a:t>
          </a:r>
          <a:r>
            <a:rPr lang="uk-UA" dirty="0" err="1" smtClean="0"/>
            <a:t>успех</a:t>
          </a:r>
          <a:r>
            <a:rPr lang="uk-UA" dirty="0" smtClean="0"/>
            <a:t> в </a:t>
          </a:r>
          <a:r>
            <a:rPr lang="uk-UA" dirty="0" err="1" smtClean="0"/>
            <a:t>отношениях</a:t>
          </a:r>
          <a:r>
            <a:rPr lang="uk-UA" dirty="0" smtClean="0"/>
            <a:t> с людьми</a:t>
          </a:r>
          <a:endParaRPr lang="uk-UA" dirty="0"/>
        </a:p>
      </dgm:t>
    </dgm:pt>
    <dgm:pt modelId="{3F1837DB-2DBF-4BD5-AEFE-B0B421FEFBBA}" type="parTrans" cxnId="{70F1156D-4B49-4F83-8DA6-F738AA6729EF}">
      <dgm:prSet/>
      <dgm:spPr/>
      <dgm:t>
        <a:bodyPr/>
        <a:lstStyle/>
        <a:p>
          <a:endParaRPr lang="uk-UA"/>
        </a:p>
      </dgm:t>
    </dgm:pt>
    <dgm:pt modelId="{DDFD81D8-A2FB-4DCD-B389-E64A71F2BD9D}" type="sibTrans" cxnId="{70F1156D-4B49-4F83-8DA6-F738AA6729EF}">
      <dgm:prSet/>
      <dgm:spPr/>
      <dgm:t>
        <a:bodyPr/>
        <a:lstStyle/>
        <a:p>
          <a:endParaRPr lang="uk-UA"/>
        </a:p>
      </dgm:t>
    </dgm:pt>
    <dgm:pt modelId="{A10A02F1-52DF-4056-B706-55FFB7342862}">
      <dgm:prSet phldrT="[Текст]"/>
      <dgm:spPr/>
      <dgm:t>
        <a:bodyPr/>
        <a:lstStyle/>
        <a:p>
          <a:r>
            <a:rPr lang="uk-UA" dirty="0" err="1" smtClean="0"/>
            <a:t>нельзя</a:t>
          </a:r>
          <a:r>
            <a:rPr lang="uk-UA" dirty="0" smtClean="0"/>
            <a:t> </a:t>
          </a:r>
          <a:r>
            <a:rPr lang="uk-UA" dirty="0" err="1" smtClean="0"/>
            <a:t>отделять</a:t>
          </a:r>
          <a:r>
            <a:rPr lang="uk-UA" dirty="0" smtClean="0"/>
            <a:t> характер </a:t>
          </a:r>
          <a:r>
            <a:rPr lang="uk-UA" dirty="0" err="1" smtClean="0"/>
            <a:t>лидера</a:t>
          </a:r>
          <a:r>
            <a:rPr lang="uk-UA" dirty="0" smtClean="0"/>
            <a:t> от </a:t>
          </a:r>
          <a:r>
            <a:rPr lang="uk-UA" dirty="0" err="1" smtClean="0"/>
            <a:t>его</a:t>
          </a:r>
          <a:r>
            <a:rPr lang="uk-UA" dirty="0" smtClean="0"/>
            <a:t> </a:t>
          </a:r>
          <a:r>
            <a:rPr lang="uk-UA" dirty="0" err="1" smtClean="0"/>
            <a:t>действий</a:t>
          </a:r>
          <a:endParaRPr lang="uk-UA" dirty="0"/>
        </a:p>
      </dgm:t>
    </dgm:pt>
    <dgm:pt modelId="{B7D03CAE-1667-4ECE-AC7D-AF9834C542B2}" type="parTrans" cxnId="{E6E93D20-193E-47D1-9A62-CB9DDFE5167B}">
      <dgm:prSet/>
      <dgm:spPr/>
      <dgm:t>
        <a:bodyPr/>
        <a:lstStyle/>
        <a:p>
          <a:endParaRPr lang="uk-UA"/>
        </a:p>
      </dgm:t>
    </dgm:pt>
    <dgm:pt modelId="{9F36950C-3C04-4617-9767-BC4CBB36B23A}" type="sibTrans" cxnId="{E6E93D20-193E-47D1-9A62-CB9DDFE5167B}">
      <dgm:prSet/>
      <dgm:spPr/>
      <dgm:t>
        <a:bodyPr/>
        <a:lstStyle/>
        <a:p>
          <a:endParaRPr lang="uk-UA"/>
        </a:p>
      </dgm:t>
    </dgm:pt>
    <dgm:pt modelId="{29033313-FA8F-402E-983B-99950F5A2EA4}">
      <dgm:prSet custT="1"/>
      <dgm:spPr/>
      <dgm:t>
        <a:bodyPr/>
        <a:lstStyle/>
        <a:p>
          <a:r>
            <a:rPr lang="uk-UA" sz="1600" dirty="0" smtClean="0">
              <a:solidFill>
                <a:srgbClr val="FFFF00"/>
              </a:solidFill>
            </a:rPr>
            <a:t>Характер — </a:t>
          </a:r>
          <a:r>
            <a:rPr lang="uk-UA" sz="1600" dirty="0" err="1" smtClean="0">
              <a:solidFill>
                <a:srgbClr val="FFFF00"/>
              </a:solidFill>
            </a:rPr>
            <a:t>это</a:t>
          </a:r>
          <a:r>
            <a:rPr lang="uk-UA" sz="1600" dirty="0" smtClean="0">
              <a:solidFill>
                <a:srgbClr val="FFFF00"/>
              </a:solidFill>
            </a:rPr>
            <a:t> </a:t>
          </a:r>
          <a:r>
            <a:rPr lang="uk-UA" sz="1600" dirty="0" err="1" smtClean="0">
              <a:solidFill>
                <a:srgbClr val="FFFF00"/>
              </a:solidFill>
            </a:rPr>
            <a:t>больше</a:t>
          </a:r>
          <a:r>
            <a:rPr lang="uk-UA" sz="1600" dirty="0" smtClean="0">
              <a:solidFill>
                <a:srgbClr val="FFFF00"/>
              </a:solidFill>
            </a:rPr>
            <a:t> </a:t>
          </a:r>
          <a:r>
            <a:rPr lang="uk-UA" sz="1600" dirty="0" err="1" smtClean="0">
              <a:solidFill>
                <a:srgbClr val="FFFF00"/>
              </a:solidFill>
            </a:rPr>
            <a:t>чем</a:t>
          </a:r>
          <a:r>
            <a:rPr lang="uk-UA" sz="1600" dirty="0" smtClean="0">
              <a:solidFill>
                <a:srgbClr val="FFFF00"/>
              </a:solidFill>
            </a:rPr>
            <a:t> просто слова</a:t>
          </a:r>
          <a:endParaRPr lang="uk-UA" sz="1600" dirty="0">
            <a:solidFill>
              <a:srgbClr val="FFFF00"/>
            </a:solidFill>
          </a:endParaRPr>
        </a:p>
      </dgm:t>
    </dgm:pt>
    <dgm:pt modelId="{524DED5D-2B46-4FCD-AC23-5C382DA04545}" type="parTrans" cxnId="{1C05674F-E5EB-4212-B1B0-19F8981591D7}">
      <dgm:prSet/>
      <dgm:spPr/>
      <dgm:t>
        <a:bodyPr/>
        <a:lstStyle/>
        <a:p>
          <a:endParaRPr lang="uk-UA"/>
        </a:p>
      </dgm:t>
    </dgm:pt>
    <dgm:pt modelId="{BC4E9438-B409-4450-878B-003D50AE110B}" type="sibTrans" cxnId="{1C05674F-E5EB-4212-B1B0-19F8981591D7}">
      <dgm:prSet/>
      <dgm:spPr/>
      <dgm:t>
        <a:bodyPr/>
        <a:lstStyle/>
        <a:p>
          <a:endParaRPr lang="uk-UA"/>
        </a:p>
      </dgm:t>
    </dgm:pt>
    <dgm:pt modelId="{C077D2E2-5A99-4E8A-B9B0-4C086FFB4916}">
      <dgm:prSet custT="1"/>
      <dgm:spPr/>
      <dgm:t>
        <a:bodyPr/>
        <a:lstStyle/>
        <a:p>
          <a:r>
            <a:rPr lang="uk-UA" sz="2000" dirty="0" smtClean="0">
              <a:solidFill>
                <a:srgbClr val="FFFF00"/>
              </a:solidFill>
            </a:rPr>
            <a:t>Талант — </a:t>
          </a:r>
          <a:r>
            <a:rPr lang="uk-UA" sz="2000" dirty="0" err="1" smtClean="0">
              <a:solidFill>
                <a:srgbClr val="FFFF00"/>
              </a:solidFill>
            </a:rPr>
            <a:t>это</a:t>
          </a:r>
          <a:r>
            <a:rPr lang="uk-UA" sz="2000" dirty="0" smtClean="0">
              <a:solidFill>
                <a:srgbClr val="FFFF00"/>
              </a:solidFill>
            </a:rPr>
            <a:t> дар</a:t>
          </a:r>
          <a:endParaRPr lang="uk-UA" sz="2000" dirty="0">
            <a:solidFill>
              <a:srgbClr val="FFFF00"/>
            </a:solidFill>
          </a:endParaRPr>
        </a:p>
      </dgm:t>
    </dgm:pt>
    <dgm:pt modelId="{88AB69D3-9551-4077-BEFB-852D5CCF227A}" type="parTrans" cxnId="{4755953D-C471-497F-8609-BAA938AFDDE5}">
      <dgm:prSet/>
      <dgm:spPr/>
      <dgm:t>
        <a:bodyPr/>
        <a:lstStyle/>
        <a:p>
          <a:endParaRPr lang="uk-UA"/>
        </a:p>
      </dgm:t>
    </dgm:pt>
    <dgm:pt modelId="{CB9BDC80-C5BD-4B8C-91C9-B3F60F1652B0}" type="sibTrans" cxnId="{4755953D-C471-497F-8609-BAA938AFDDE5}">
      <dgm:prSet/>
      <dgm:spPr/>
      <dgm:t>
        <a:bodyPr/>
        <a:lstStyle/>
        <a:p>
          <a:endParaRPr lang="uk-UA"/>
        </a:p>
      </dgm:t>
    </dgm:pt>
    <dgm:pt modelId="{ABAC45BF-DED5-423B-B7DB-1189EB02936E}" type="pres">
      <dgm:prSet presAssocID="{082D7ABA-3157-4F2C-BBB9-6DF22C08953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90765F-EDAF-4B6C-B52F-2B88197B0CFA}" type="pres">
      <dgm:prSet presAssocID="{082D7ABA-3157-4F2C-BBB9-6DF22C08953F}" presName="ellipse" presStyleLbl="trBgShp" presStyleIdx="0" presStyleCnt="1"/>
      <dgm:spPr/>
    </dgm:pt>
    <dgm:pt modelId="{56AD1FF4-B849-463E-BA14-F95C3EC47837}" type="pres">
      <dgm:prSet presAssocID="{082D7ABA-3157-4F2C-BBB9-6DF22C08953F}" presName="arrow1" presStyleLbl="fgShp" presStyleIdx="0" presStyleCnt="1"/>
      <dgm:spPr/>
    </dgm:pt>
    <dgm:pt modelId="{FAD7B15A-080E-4B41-BAE7-6403FC3FFBF9}" type="pres">
      <dgm:prSet presAssocID="{082D7ABA-3157-4F2C-BBB9-6DF22C08953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73F96C-67CB-47A9-AEEC-4F88528AA32A}" type="pres">
      <dgm:prSet presAssocID="{29033313-FA8F-402E-983B-99950F5A2EA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E4AD3-635E-407E-ABE1-4FE7A78D7D86}" type="pres">
      <dgm:prSet presAssocID="{0E11ED58-D0B7-44D7-9C0B-2E15EAAAF8C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75277-AC7A-4113-B5E9-BB2443F9BCBB}" type="pres">
      <dgm:prSet presAssocID="{A10A02F1-52DF-4056-B706-55FFB734286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11E00-D020-4774-9E9E-103D8A86D6BF}" type="pres">
      <dgm:prSet presAssocID="{082D7ABA-3157-4F2C-BBB9-6DF22C08953F}" presName="funnel" presStyleLbl="trAlignAcc1" presStyleIdx="0" presStyleCnt="1" custLinFactNeighborX="0" custLinFactNeighborY="1091"/>
      <dgm:spPr/>
    </dgm:pt>
  </dgm:ptLst>
  <dgm:cxnLst>
    <dgm:cxn modelId="{6B21757B-7C96-4502-B325-5340A4D3576E}" type="presOf" srcId="{082D7ABA-3157-4F2C-BBB9-6DF22C08953F}" destId="{ABAC45BF-DED5-423B-B7DB-1189EB02936E}" srcOrd="0" destOrd="0" presId="urn:microsoft.com/office/officeart/2005/8/layout/funnel1"/>
    <dgm:cxn modelId="{213CF76D-F801-4A3D-A211-7A1DA5163B8F}" type="presOf" srcId="{0E11ED58-D0B7-44D7-9C0B-2E15EAAAF8C4}" destId="{9073F96C-67CB-47A9-AEEC-4F88528AA32A}" srcOrd="0" destOrd="0" presId="urn:microsoft.com/office/officeart/2005/8/layout/funnel1"/>
    <dgm:cxn modelId="{70F1156D-4B49-4F83-8DA6-F738AA6729EF}" srcId="{082D7ABA-3157-4F2C-BBB9-6DF22C08953F}" destId="{0E11ED58-D0B7-44D7-9C0B-2E15EAAAF8C4}" srcOrd="2" destOrd="0" parTransId="{3F1837DB-2DBF-4BD5-AEFE-B0B421FEFBBA}" sibTransId="{DDFD81D8-A2FB-4DCD-B389-E64A71F2BD9D}"/>
    <dgm:cxn modelId="{E6E93D20-193E-47D1-9A62-CB9DDFE5167B}" srcId="{082D7ABA-3157-4F2C-BBB9-6DF22C08953F}" destId="{A10A02F1-52DF-4056-B706-55FFB7342862}" srcOrd="3" destOrd="0" parTransId="{B7D03CAE-1667-4ECE-AC7D-AF9834C542B2}" sibTransId="{9F36950C-3C04-4617-9767-BC4CBB36B23A}"/>
    <dgm:cxn modelId="{B25A82D9-6EC2-48D0-BCCF-1E0B3B9CA7CD}" type="presOf" srcId="{29033313-FA8F-402E-983B-99950F5A2EA4}" destId="{DEBE4AD3-635E-407E-ABE1-4FE7A78D7D86}" srcOrd="0" destOrd="0" presId="urn:microsoft.com/office/officeart/2005/8/layout/funnel1"/>
    <dgm:cxn modelId="{4755953D-C471-497F-8609-BAA938AFDDE5}" srcId="{082D7ABA-3157-4F2C-BBB9-6DF22C08953F}" destId="{C077D2E2-5A99-4E8A-B9B0-4C086FFB4916}" srcOrd="0" destOrd="0" parTransId="{88AB69D3-9551-4077-BEFB-852D5CCF227A}" sibTransId="{CB9BDC80-C5BD-4B8C-91C9-B3F60F1652B0}"/>
    <dgm:cxn modelId="{1C05674F-E5EB-4212-B1B0-19F8981591D7}" srcId="{082D7ABA-3157-4F2C-BBB9-6DF22C08953F}" destId="{29033313-FA8F-402E-983B-99950F5A2EA4}" srcOrd="1" destOrd="0" parTransId="{524DED5D-2B46-4FCD-AC23-5C382DA04545}" sibTransId="{BC4E9438-B409-4450-878B-003D50AE110B}"/>
    <dgm:cxn modelId="{429E9EFE-E1B6-4444-AA5B-42C57E3BFE2A}" type="presOf" srcId="{A10A02F1-52DF-4056-B706-55FFB7342862}" destId="{FAD7B15A-080E-4B41-BAE7-6403FC3FFBF9}" srcOrd="0" destOrd="0" presId="urn:microsoft.com/office/officeart/2005/8/layout/funnel1"/>
    <dgm:cxn modelId="{6EDB27A2-C072-4E8D-A35F-1D6B0E1FE142}" type="presOf" srcId="{C077D2E2-5A99-4E8A-B9B0-4C086FFB4916}" destId="{4A675277-AC7A-4113-B5E9-BB2443F9BCBB}" srcOrd="0" destOrd="0" presId="urn:microsoft.com/office/officeart/2005/8/layout/funnel1"/>
    <dgm:cxn modelId="{70942B54-3FC6-4D83-A436-059DB1E0B94A}" type="presParOf" srcId="{ABAC45BF-DED5-423B-B7DB-1189EB02936E}" destId="{5F90765F-EDAF-4B6C-B52F-2B88197B0CFA}" srcOrd="0" destOrd="0" presId="urn:microsoft.com/office/officeart/2005/8/layout/funnel1"/>
    <dgm:cxn modelId="{EF748C8D-8C7A-4FED-AD4F-A04E7A935F4C}" type="presParOf" srcId="{ABAC45BF-DED5-423B-B7DB-1189EB02936E}" destId="{56AD1FF4-B849-463E-BA14-F95C3EC47837}" srcOrd="1" destOrd="0" presId="urn:microsoft.com/office/officeart/2005/8/layout/funnel1"/>
    <dgm:cxn modelId="{48C90E8E-0FF9-4091-AB90-B1923FAEA4B8}" type="presParOf" srcId="{ABAC45BF-DED5-423B-B7DB-1189EB02936E}" destId="{FAD7B15A-080E-4B41-BAE7-6403FC3FFBF9}" srcOrd="2" destOrd="0" presId="urn:microsoft.com/office/officeart/2005/8/layout/funnel1"/>
    <dgm:cxn modelId="{67BA175F-98DC-4B7D-8435-4A10BD020405}" type="presParOf" srcId="{ABAC45BF-DED5-423B-B7DB-1189EB02936E}" destId="{9073F96C-67CB-47A9-AEEC-4F88528AA32A}" srcOrd="3" destOrd="0" presId="urn:microsoft.com/office/officeart/2005/8/layout/funnel1"/>
    <dgm:cxn modelId="{6C1F64BE-3C40-4AA1-B344-B586C4FEC307}" type="presParOf" srcId="{ABAC45BF-DED5-423B-B7DB-1189EB02936E}" destId="{DEBE4AD3-635E-407E-ABE1-4FE7A78D7D86}" srcOrd="4" destOrd="0" presId="urn:microsoft.com/office/officeart/2005/8/layout/funnel1"/>
    <dgm:cxn modelId="{39AA74AF-B80D-41B2-B78C-628725BCD09A}" type="presParOf" srcId="{ABAC45BF-DED5-423B-B7DB-1189EB02936E}" destId="{4A675277-AC7A-4113-B5E9-BB2443F9BCBB}" srcOrd="5" destOrd="0" presId="urn:microsoft.com/office/officeart/2005/8/layout/funnel1"/>
    <dgm:cxn modelId="{44AFB886-3CFC-4536-B1FC-92FA0484591D}" type="presParOf" srcId="{ABAC45BF-DED5-423B-B7DB-1189EB02936E}" destId="{00311E00-D020-4774-9E9E-103D8A86D6BF}" srcOrd="6" destOrd="0" presId="urn:microsoft.com/office/officeart/2005/8/layout/funnel1"/>
  </dgm:cxnLst>
  <dgm:bg>
    <a:noFill/>
  </dgm:bg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178CD-EC37-4DB3-8F9E-8797904E3AA4}" type="doc">
      <dgm:prSet loTypeId="urn:microsoft.com/office/officeart/2005/8/layout/arrow2" loCatId="process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uk-UA"/>
        </a:p>
      </dgm:t>
    </dgm:pt>
    <dgm:pt modelId="{B7FCB9BA-0BC4-456F-9E5D-628F2837245C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Перспективное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видение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исходит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изнутри</a:t>
          </a:r>
          <a:endParaRPr lang="uk-UA" b="1" dirty="0">
            <a:solidFill>
              <a:schemeClr val="accent6">
                <a:lumMod val="50000"/>
              </a:schemeClr>
            </a:solidFill>
          </a:endParaRPr>
        </a:p>
      </dgm:t>
    </dgm:pt>
    <dgm:pt modelId="{7A5F9CF3-517D-4344-A9F0-CCF9F517DBEE}" type="parTrans" cxnId="{8BFF1FCB-E932-4637-A3ED-C6C13E98003C}">
      <dgm:prSet/>
      <dgm:spPr/>
      <dgm:t>
        <a:bodyPr/>
        <a:lstStyle/>
        <a:p>
          <a:endParaRPr lang="uk-UA"/>
        </a:p>
      </dgm:t>
    </dgm:pt>
    <dgm:pt modelId="{0A26E0C3-AD62-4CF1-87EA-2F7A8D5A4657}" type="sibTrans" cxnId="{8BFF1FCB-E932-4637-A3ED-C6C13E98003C}">
      <dgm:prSet/>
      <dgm:spPr/>
      <dgm:t>
        <a:bodyPr/>
        <a:lstStyle/>
        <a:p>
          <a:endParaRPr lang="uk-UA"/>
        </a:p>
      </dgm:t>
    </dgm:pt>
    <dgm:pt modelId="{328E82AA-D496-4E10-896D-4597B94210EB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Перспективное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видение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тянется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из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вашего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прошлого</a:t>
          </a:r>
          <a:endParaRPr lang="uk-UA" b="1" dirty="0">
            <a:solidFill>
              <a:schemeClr val="accent6">
                <a:lumMod val="50000"/>
              </a:schemeClr>
            </a:solidFill>
          </a:endParaRPr>
        </a:p>
      </dgm:t>
    </dgm:pt>
    <dgm:pt modelId="{CDC64DAE-4BAA-418C-AA0F-B123F6736F66}" type="parTrans" cxnId="{25822461-4EE8-4B03-B4B9-F37D0E0B799F}">
      <dgm:prSet/>
      <dgm:spPr/>
      <dgm:t>
        <a:bodyPr/>
        <a:lstStyle/>
        <a:p>
          <a:endParaRPr lang="uk-UA"/>
        </a:p>
      </dgm:t>
    </dgm:pt>
    <dgm:pt modelId="{F6086689-03C1-477C-BC3B-693DE4074D0A}" type="sibTrans" cxnId="{25822461-4EE8-4B03-B4B9-F37D0E0B799F}">
      <dgm:prSet/>
      <dgm:spPr/>
      <dgm:t>
        <a:bodyPr/>
        <a:lstStyle/>
        <a:p>
          <a:endParaRPr lang="uk-UA"/>
        </a:p>
      </dgm:t>
    </dgm:pt>
    <dgm:pt modelId="{DA69156D-6FB8-4D90-A96A-1D3003DBFC08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Перспективное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видение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лидера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удовлетворяет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потребности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других людей</a:t>
          </a:r>
          <a:endParaRPr lang="uk-UA" b="1" dirty="0">
            <a:solidFill>
              <a:schemeClr val="accent6">
                <a:lumMod val="50000"/>
              </a:schemeClr>
            </a:solidFill>
          </a:endParaRPr>
        </a:p>
      </dgm:t>
    </dgm:pt>
    <dgm:pt modelId="{89FD3095-C0D1-454E-89A0-435C6EE77060}" type="parTrans" cxnId="{BC5C942F-2CE5-4E40-BF87-449DCAFB6112}">
      <dgm:prSet/>
      <dgm:spPr/>
      <dgm:t>
        <a:bodyPr/>
        <a:lstStyle/>
        <a:p>
          <a:endParaRPr lang="uk-UA"/>
        </a:p>
      </dgm:t>
    </dgm:pt>
    <dgm:pt modelId="{1EC4B759-E6DB-41AC-ADFD-F84ED222D0C8}" type="sibTrans" cxnId="{BC5C942F-2CE5-4E40-BF87-449DCAFB6112}">
      <dgm:prSet/>
      <dgm:spPr/>
      <dgm:t>
        <a:bodyPr/>
        <a:lstStyle/>
        <a:p>
          <a:endParaRPr lang="uk-UA"/>
        </a:p>
      </dgm:t>
    </dgm:pt>
    <dgm:pt modelId="{3161FF06-F9E0-4562-91E5-E414F63CC3A2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Перспективное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видение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помогает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вам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сконцентрировать</a:t>
          </a:r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 все </a:t>
          </a:r>
          <a:r>
            <a:rPr lang="uk-UA" b="1" dirty="0" err="1" smtClean="0">
              <a:solidFill>
                <a:schemeClr val="accent6">
                  <a:lumMod val="50000"/>
                </a:schemeClr>
              </a:solidFill>
            </a:rPr>
            <a:t>ресурсы</a:t>
          </a:r>
          <a:endParaRPr lang="uk-UA" b="1" dirty="0">
            <a:solidFill>
              <a:schemeClr val="accent6">
                <a:lumMod val="50000"/>
              </a:schemeClr>
            </a:solidFill>
          </a:endParaRPr>
        </a:p>
      </dgm:t>
    </dgm:pt>
    <dgm:pt modelId="{D633C0C3-3824-4228-8B34-63CA49A52EA3}" type="parTrans" cxnId="{41DEE393-97D3-420F-BF86-E966A6737769}">
      <dgm:prSet/>
      <dgm:spPr/>
      <dgm:t>
        <a:bodyPr/>
        <a:lstStyle/>
        <a:p>
          <a:endParaRPr lang="uk-UA"/>
        </a:p>
      </dgm:t>
    </dgm:pt>
    <dgm:pt modelId="{09217913-103E-40BA-9608-B836FC4D7245}" type="sibTrans" cxnId="{41DEE393-97D3-420F-BF86-E966A6737769}">
      <dgm:prSet/>
      <dgm:spPr/>
      <dgm:t>
        <a:bodyPr/>
        <a:lstStyle/>
        <a:p>
          <a:endParaRPr lang="uk-UA"/>
        </a:p>
      </dgm:t>
    </dgm:pt>
    <dgm:pt modelId="{E7B80F55-9911-466C-B6B5-BD6D8E633CEE}" type="pres">
      <dgm:prSet presAssocID="{767178CD-EC37-4DB3-8F9E-8797904E3AA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E65382-5E97-4C5D-A8BE-DBFBF58399E6}" type="pres">
      <dgm:prSet presAssocID="{767178CD-EC37-4DB3-8F9E-8797904E3AA4}" presName="arrow" presStyleLbl="bgShp" presStyleIdx="0" presStyleCnt="1"/>
      <dgm:spPr/>
    </dgm:pt>
    <dgm:pt modelId="{0B9F753B-D397-4B11-BE86-5B2C4E280760}" type="pres">
      <dgm:prSet presAssocID="{767178CD-EC37-4DB3-8F9E-8797904E3AA4}" presName="arrowDiagram4" presStyleCnt="0"/>
      <dgm:spPr/>
    </dgm:pt>
    <dgm:pt modelId="{F3E9F7CC-342A-4FE3-B623-624BDEFD88DE}" type="pres">
      <dgm:prSet presAssocID="{B7FCB9BA-0BC4-456F-9E5D-628F2837245C}" presName="bullet4a" presStyleLbl="node1" presStyleIdx="0" presStyleCnt="4"/>
      <dgm:spPr/>
    </dgm:pt>
    <dgm:pt modelId="{60F7DD81-30A5-4F32-A1F5-9F0AC8431281}" type="pres">
      <dgm:prSet presAssocID="{B7FCB9BA-0BC4-456F-9E5D-628F2837245C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494BF7-F51E-41E4-AF8B-EF0B50FC2821}" type="pres">
      <dgm:prSet presAssocID="{328E82AA-D496-4E10-896D-4597B94210EB}" presName="bullet4b" presStyleLbl="node1" presStyleIdx="1" presStyleCnt="4"/>
      <dgm:spPr/>
    </dgm:pt>
    <dgm:pt modelId="{BB513AF5-50BD-44A9-874A-03AE2474E7AF}" type="pres">
      <dgm:prSet presAssocID="{328E82AA-D496-4E10-896D-4597B94210E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AE42A-751B-45EA-AC1E-843778F50DE4}" type="pres">
      <dgm:prSet presAssocID="{DA69156D-6FB8-4D90-A96A-1D3003DBFC08}" presName="bullet4c" presStyleLbl="node1" presStyleIdx="2" presStyleCnt="4"/>
      <dgm:spPr/>
    </dgm:pt>
    <dgm:pt modelId="{5825DA79-4F67-4962-84B4-1531D78558DB}" type="pres">
      <dgm:prSet presAssocID="{DA69156D-6FB8-4D90-A96A-1D3003DBFC0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C1A971-E1B5-4D0E-A0E2-A7EE8EC02098}" type="pres">
      <dgm:prSet presAssocID="{3161FF06-F9E0-4562-91E5-E414F63CC3A2}" presName="bullet4d" presStyleLbl="node1" presStyleIdx="3" presStyleCnt="4"/>
      <dgm:spPr/>
    </dgm:pt>
    <dgm:pt modelId="{4E6350E4-00FD-4F4F-A9EB-3768FB1E2319}" type="pres">
      <dgm:prSet presAssocID="{3161FF06-F9E0-4562-91E5-E414F63CC3A2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C942F-2CE5-4E40-BF87-449DCAFB6112}" srcId="{767178CD-EC37-4DB3-8F9E-8797904E3AA4}" destId="{DA69156D-6FB8-4D90-A96A-1D3003DBFC08}" srcOrd="2" destOrd="0" parTransId="{89FD3095-C0D1-454E-89A0-435C6EE77060}" sibTransId="{1EC4B759-E6DB-41AC-ADFD-F84ED222D0C8}"/>
    <dgm:cxn modelId="{242433A5-BDB8-4812-AF2E-B48428656232}" type="presOf" srcId="{3161FF06-F9E0-4562-91E5-E414F63CC3A2}" destId="{4E6350E4-00FD-4F4F-A9EB-3768FB1E2319}" srcOrd="0" destOrd="0" presId="urn:microsoft.com/office/officeart/2005/8/layout/arrow2"/>
    <dgm:cxn modelId="{41DEE393-97D3-420F-BF86-E966A6737769}" srcId="{767178CD-EC37-4DB3-8F9E-8797904E3AA4}" destId="{3161FF06-F9E0-4562-91E5-E414F63CC3A2}" srcOrd="3" destOrd="0" parTransId="{D633C0C3-3824-4228-8B34-63CA49A52EA3}" sibTransId="{09217913-103E-40BA-9608-B836FC4D7245}"/>
    <dgm:cxn modelId="{25822461-4EE8-4B03-B4B9-F37D0E0B799F}" srcId="{767178CD-EC37-4DB3-8F9E-8797904E3AA4}" destId="{328E82AA-D496-4E10-896D-4597B94210EB}" srcOrd="1" destOrd="0" parTransId="{CDC64DAE-4BAA-418C-AA0F-B123F6736F66}" sibTransId="{F6086689-03C1-477C-BC3B-693DE4074D0A}"/>
    <dgm:cxn modelId="{DC88C85E-14FA-44C7-88DA-4C7494D5B09D}" type="presOf" srcId="{328E82AA-D496-4E10-896D-4597B94210EB}" destId="{BB513AF5-50BD-44A9-874A-03AE2474E7AF}" srcOrd="0" destOrd="0" presId="urn:microsoft.com/office/officeart/2005/8/layout/arrow2"/>
    <dgm:cxn modelId="{CC46D728-477D-4EB4-B60E-87C59E223BA4}" type="presOf" srcId="{DA69156D-6FB8-4D90-A96A-1D3003DBFC08}" destId="{5825DA79-4F67-4962-84B4-1531D78558DB}" srcOrd="0" destOrd="0" presId="urn:microsoft.com/office/officeart/2005/8/layout/arrow2"/>
    <dgm:cxn modelId="{577C272E-93DC-47D3-AC3B-B9EB5305AB71}" type="presOf" srcId="{B7FCB9BA-0BC4-456F-9E5D-628F2837245C}" destId="{60F7DD81-30A5-4F32-A1F5-9F0AC8431281}" srcOrd="0" destOrd="0" presId="urn:microsoft.com/office/officeart/2005/8/layout/arrow2"/>
    <dgm:cxn modelId="{8BFF1FCB-E932-4637-A3ED-C6C13E98003C}" srcId="{767178CD-EC37-4DB3-8F9E-8797904E3AA4}" destId="{B7FCB9BA-0BC4-456F-9E5D-628F2837245C}" srcOrd="0" destOrd="0" parTransId="{7A5F9CF3-517D-4344-A9F0-CCF9F517DBEE}" sibTransId="{0A26E0C3-AD62-4CF1-87EA-2F7A8D5A4657}"/>
    <dgm:cxn modelId="{D275D4CC-1C50-4177-8627-0B28145AC6E3}" type="presOf" srcId="{767178CD-EC37-4DB3-8F9E-8797904E3AA4}" destId="{E7B80F55-9911-466C-B6B5-BD6D8E633CEE}" srcOrd="0" destOrd="0" presId="urn:microsoft.com/office/officeart/2005/8/layout/arrow2"/>
    <dgm:cxn modelId="{0A2157C7-9BAF-4013-B004-C76E9F92FA01}" type="presParOf" srcId="{E7B80F55-9911-466C-B6B5-BD6D8E633CEE}" destId="{4DE65382-5E97-4C5D-A8BE-DBFBF58399E6}" srcOrd="0" destOrd="0" presId="urn:microsoft.com/office/officeart/2005/8/layout/arrow2"/>
    <dgm:cxn modelId="{F69753B8-09C4-4219-92E8-AAD24B05A1A1}" type="presParOf" srcId="{E7B80F55-9911-466C-B6B5-BD6D8E633CEE}" destId="{0B9F753B-D397-4B11-BE86-5B2C4E280760}" srcOrd="1" destOrd="0" presId="urn:microsoft.com/office/officeart/2005/8/layout/arrow2"/>
    <dgm:cxn modelId="{A2173AE1-2696-4980-A88D-94C3957B2753}" type="presParOf" srcId="{0B9F753B-D397-4B11-BE86-5B2C4E280760}" destId="{F3E9F7CC-342A-4FE3-B623-624BDEFD88DE}" srcOrd="0" destOrd="0" presId="urn:microsoft.com/office/officeart/2005/8/layout/arrow2"/>
    <dgm:cxn modelId="{9134D660-651C-48E9-AB2C-3A5F9B1DE3EA}" type="presParOf" srcId="{0B9F753B-D397-4B11-BE86-5B2C4E280760}" destId="{60F7DD81-30A5-4F32-A1F5-9F0AC8431281}" srcOrd="1" destOrd="0" presId="urn:microsoft.com/office/officeart/2005/8/layout/arrow2"/>
    <dgm:cxn modelId="{A209AB40-70C8-478C-8AF0-B3E2DFACC95B}" type="presParOf" srcId="{0B9F753B-D397-4B11-BE86-5B2C4E280760}" destId="{A5494BF7-F51E-41E4-AF8B-EF0B50FC2821}" srcOrd="2" destOrd="0" presId="urn:microsoft.com/office/officeart/2005/8/layout/arrow2"/>
    <dgm:cxn modelId="{A6FA7CE4-CD6E-419E-8578-311905755227}" type="presParOf" srcId="{0B9F753B-D397-4B11-BE86-5B2C4E280760}" destId="{BB513AF5-50BD-44A9-874A-03AE2474E7AF}" srcOrd="3" destOrd="0" presId="urn:microsoft.com/office/officeart/2005/8/layout/arrow2"/>
    <dgm:cxn modelId="{FE1D1A79-307C-4B3B-BCB1-05ABF8ACE410}" type="presParOf" srcId="{0B9F753B-D397-4B11-BE86-5B2C4E280760}" destId="{0A7AE42A-751B-45EA-AC1E-843778F50DE4}" srcOrd="4" destOrd="0" presId="urn:microsoft.com/office/officeart/2005/8/layout/arrow2"/>
    <dgm:cxn modelId="{F91A1A3A-B6DF-43EF-942F-1145E67BDBBD}" type="presParOf" srcId="{0B9F753B-D397-4B11-BE86-5B2C4E280760}" destId="{5825DA79-4F67-4962-84B4-1531D78558DB}" srcOrd="5" destOrd="0" presId="urn:microsoft.com/office/officeart/2005/8/layout/arrow2"/>
    <dgm:cxn modelId="{DA7A69A7-1DEE-408F-9DB7-072B6F1879AA}" type="presParOf" srcId="{0B9F753B-D397-4B11-BE86-5B2C4E280760}" destId="{12C1A971-E1B5-4D0E-A0E2-A7EE8EC02098}" srcOrd="6" destOrd="0" presId="urn:microsoft.com/office/officeart/2005/8/layout/arrow2"/>
    <dgm:cxn modelId="{02DA1246-6D24-498F-84D4-DC807791EFDB}" type="presParOf" srcId="{0B9F753B-D397-4B11-BE86-5B2C4E280760}" destId="{4E6350E4-00FD-4F4F-A9EB-3768FB1E2319}" srcOrd="7" destOrd="0" presId="urn:microsoft.com/office/officeart/2005/8/layout/arrow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B0DD1D-8BF7-4F13-8826-49959B6275CE}" type="datetimeFigureOut">
              <a:rPr lang="ru-RU"/>
              <a:pPr/>
              <a:t>05.04.2012</a:t>
            </a:fld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4BAB87-05DA-4D26-9C73-7795B1DA29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B603D4-DD6C-41C6-8BE4-803D2608A90C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589450-9E4D-4C98-BD86-15B29A137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DC139-6CB3-4990-A894-352BFCA1D7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2285992"/>
            <a:ext cx="6786610" cy="18272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A28C-F1AD-4D23-9604-BE8DA94C7BAE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5747-0F63-4867-BB5A-47065A009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BBCA-363E-4C36-947B-C0A617D18C3B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20FDC-C3D7-447D-B305-0F344EF1A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6B91-812D-44A5-AC37-377E7D7BE9AF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76F0-CDC6-41AE-BE25-E43E06E38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C79A-0FE5-4AC2-97C3-3F052EE34044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B71B-B144-4259-9734-5D97CE1E1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7" y="4406900"/>
            <a:ext cx="68580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08" y="2714620"/>
            <a:ext cx="684370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135C-5DF5-451E-A753-3CBDAA4425F0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44D6-75AA-4DC9-8625-450E16E6D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08" y="1617681"/>
            <a:ext cx="32861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32" y="1643050"/>
            <a:ext cx="33242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4769-DC2B-4594-ABED-A16AE0A5E8AA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B145-F67F-4A4A-B941-8B6436333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E209-720E-4DDA-80E4-81CB32B507C7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59CA-7A77-499A-8856-3D81C87CF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0E79-9882-418A-9A6C-035E709AB984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8118-039D-4C35-A319-512BD054F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1BF8-5212-4235-A262-80750A42ACFC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6C1E-A8B9-4668-8E67-893CDF61C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47FA-8D66-4FA1-A9F0-0D181DB3BF21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8B83-CCCE-4E23-AEA4-3DBB80A9A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2FEE2-6547-43D8-B023-4FF2D269E36B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96A9-FEE5-4C2E-99FB-5229E9F23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15313" cy="714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143000"/>
            <a:ext cx="821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DA192C-BCA2-4E28-B9E3-4A4DCC8D0414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81680-1C0F-4649-86E9-A2587F60A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gradFill flip="none" rotWithShape="1">
            <a:gsLst>
              <a:gs pos="0">
                <a:schemeClr val="accent6">
                  <a:lumMod val="50000"/>
                </a:schemeClr>
              </a:gs>
              <a:gs pos="86000">
                <a:schemeClr val="accent6">
                  <a:lumMod val="75000"/>
                </a:schemeClr>
              </a:gs>
            </a:gsLst>
            <a:lin ang="2700000" scaled="1"/>
            <a:tileRect/>
          </a:gradFill>
          <a:latin typeface="Segoe Script" pitchFamily="34" charset="0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cs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cs typeface="Segoe U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cs typeface="Segoe U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cs typeface="Segoe U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 pitchFamily="34" charset="0"/>
          <a:cs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0D0D0D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0D0D0D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0D0D0D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0D0D0D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0D0D0D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4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5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management.com.ua/p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skvaamway.ucoz.ru/publ/perspektivnoe_viden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1214422"/>
            <a:ext cx="7215238" cy="2500330"/>
          </a:xfrm>
        </p:spPr>
        <p:txBody>
          <a:bodyPr rtlCol="0">
            <a:scene3d>
              <a:camera prst="orthographicFront"/>
              <a:lightRig rig="sunset" dir="t"/>
            </a:scene3d>
            <a:sp3d extrusionH="57150" contourW="12700" prstMaterial="dkEdge">
              <a:bevelT w="38100" h="38100"/>
              <a:extrusionClr>
                <a:schemeClr val="accent6">
                  <a:lumMod val="50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«5 измерений лидерства»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50" y="4071938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Практический психолог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МОШ № 16</a:t>
            </a:r>
            <a:endParaRPr lang="ru-RU" dirty="0" smtClean="0"/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Учитель: </a:t>
            </a:r>
            <a:r>
              <a:rPr lang="ru-RU" dirty="0" err="1" smtClean="0"/>
              <a:t>Воропай</a:t>
            </a:r>
            <a:r>
              <a:rPr lang="ru-RU" dirty="0" smtClean="0"/>
              <a:t> О.И.</a:t>
            </a:r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C:\Users\Ольга\Desktop\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143250"/>
            <a:ext cx="1714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uk-UA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ХАРИЗМА 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r>
              <a:rPr lang="ru-RU" smtClean="0"/>
              <a:t>КОМПЕТЕНТНОСТЬ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 </a:t>
            </a:r>
          </a:p>
          <a:p>
            <a:pPr algn="r" eaLnBrk="1" hangingPunct="1"/>
            <a:r>
              <a:rPr lang="ru-RU" smtClean="0"/>
              <a:t>ПРОНИЦАТЕЛЬНОСТЬ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b="1" smtClean="0"/>
              <a:t>ХАРАКТЕР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/>
            <a:r>
              <a:rPr lang="ru-RU" smtClean="0"/>
              <a:t>ПЕРСПЕКТИВНОЕ ВИДЕНИЕ</a:t>
            </a:r>
            <a:endParaRPr lang="uk-UA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21537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КАЧЕСТВА</a:t>
            </a: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ЛИДЕРА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6389" name="Picture 2" descr="C:\Users\Ольга\Desktop\0a0395b6914632fc44665f1f85beae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1071563"/>
            <a:ext cx="1003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C:\Users\Ольга\Desktop\14136422.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071688"/>
            <a:ext cx="12541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C:\Users\Ольга\Desktop\увеличить-металл-успех-стремиться_990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63" y="4495800"/>
            <a:ext cx="16335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C:\Users\Ольга\Desktop\38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0" y="4000500"/>
            <a:ext cx="16430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2800" smtClean="0"/>
              <a:t>— это способность притягивать к себе людей. </a:t>
            </a:r>
          </a:p>
          <a:p>
            <a:pPr algn="ctr" eaLnBrk="1" hangingPunct="1">
              <a:buFontTx/>
              <a:buNone/>
            </a:pPr>
            <a:r>
              <a:rPr lang="uk-UA" sz="2800" b="1" smtClean="0"/>
              <a:t>Качества:</a:t>
            </a:r>
          </a:p>
          <a:p>
            <a:pPr eaLnBrk="1" hangingPunct="1">
              <a:buFontTx/>
              <a:buNone/>
            </a:pPr>
            <a:endParaRPr lang="uk-UA" sz="28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2868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ХАРИЗМА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43042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Picture 2" descr="C:\Users\Ольга\Desktop\p1_108112249469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1857375"/>
            <a:ext cx="15716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Ольга\Desktop\88cbcb08f9ab03f0-origin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5624513"/>
            <a:ext cx="1643063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Ольга\Desktop\646546f78c0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4071938"/>
            <a:ext cx="15716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C:\Users\Ольга\Desktop\25930_origina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46988" y="1857375"/>
            <a:ext cx="149701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C:\Users\Ольга\Desktop\growth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8138" y="642938"/>
            <a:ext cx="11858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1"/>
            <a:ext cx="8215313" cy="6429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КОМПЕТЕНТНОСТЬ</a:t>
            </a:r>
            <a:br>
              <a:rPr lang="ru-RU" sz="6000" dirty="0" smtClean="0"/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наличие знаний и опыта, необходимых для эффективной деятельности в заданной предметной области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uk-UA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215313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436" name="Picture 2" descr="C:\Users\Ольга\Desktop\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1500188"/>
            <a:ext cx="15001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Ольга\Desktop\4523c4416f6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2786063"/>
            <a:ext cx="14049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Users\Ольга\Desktop\67139618_motivator5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5" y="4500563"/>
            <a:ext cx="16097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Ольга\Desktop\kak-reshit-problem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500563"/>
            <a:ext cx="157162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" descr="C:\Users\Ольга\Desktop\vyb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00500"/>
            <a:ext cx="24098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Ольга\Desktop\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201738"/>
            <a:ext cx="2286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ПРОНИЦАТЕЛЬНОСТЬ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143000"/>
          <a:ext cx="8215313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0" y="928688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способность глубокого и быстрого понимания</a:t>
            </a:r>
            <a:endParaRPr lang="uk-UA"/>
          </a:p>
        </p:txBody>
      </p:sp>
    </p:spTree>
  </p:cSld>
  <p:clrMapOvr>
    <a:masterClrMapping/>
  </p:clrMapOvr>
  <p:transition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ХАРАКТЕР</a:t>
            </a:r>
            <a:br>
              <a:rPr lang="ru-RU" dirty="0" smtClean="0"/>
            </a:b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143000"/>
          <a:ext cx="8215313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3" name="Picture 4" descr="http://im0-tub-ua.yandex.net/i?id=71979639-03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000375"/>
            <a:ext cx="21653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Ольга\Desktop\2482506022788584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2571750"/>
            <a:ext cx="21859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7"/>
          <p:cNvSpPr>
            <a:spLocks noChangeArrowheads="1"/>
          </p:cNvSpPr>
          <p:nvPr/>
        </p:nvSpPr>
        <p:spPr bwMode="auto">
          <a:xfrm>
            <a:off x="2143125" y="5715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 особенности отношений и поведения личности</a:t>
            </a:r>
            <a:endParaRPr lang="uk-UA"/>
          </a:p>
        </p:txBody>
      </p:sp>
    </p:spTree>
  </p:cSld>
  <p:clrMapOvr>
    <a:masterClrMapping/>
  </p:clrMapOvr>
  <p:transition advTm="1000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1143000"/>
          <a:ext cx="8215313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357188" y="357188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ПЕРСПЕКТИВНОЕ</a:t>
            </a:r>
            <a:r>
              <a:rPr lang="ru-RU" sz="3600"/>
              <a:t>    </a:t>
            </a:r>
            <a:r>
              <a:rPr lang="ru-RU"/>
              <a:t> </a:t>
            </a:r>
            <a:r>
              <a:rPr lang="ru-RU" sz="3600">
                <a:solidFill>
                  <a:srgbClr val="FF0000"/>
                </a:solidFill>
              </a:rPr>
              <a:t>ВИДЕНИЕ</a:t>
            </a:r>
            <a:endParaRPr lang="uk-UA" sz="3600">
              <a:solidFill>
                <a:srgbClr val="FF0000"/>
              </a:solidFill>
            </a:endParaRPr>
          </a:p>
        </p:txBody>
      </p:sp>
      <p:pic>
        <p:nvPicPr>
          <p:cNvPr id="21507" name="Picture 1" descr="C:\Users\Ольга\Desktop\77bdae1dc3c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3429000"/>
            <a:ext cx="1785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Ольга\Desktop\3121191_f5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5" y="4500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Ольга\Desktop\02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9286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Ольга\Desktop\da7638623e1d48e03b974b8a665d6f4d_X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25" y="1285875"/>
            <a:ext cx="234156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9"/>
          <p:cNvSpPr>
            <a:spLocks noChangeArrowheads="1"/>
          </p:cNvSpPr>
          <p:nvPr/>
        </p:nvSpPr>
        <p:spPr bwMode="auto">
          <a:xfrm>
            <a:off x="0" y="928688"/>
            <a:ext cx="3286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точное осознание того пункта, где сейчас находитесь, того направления, в котором Вы движетесь, того способа, каким Вы намерены достичь цели, и того, что Вы совершите, когда уже попадете в пункт назначения</a:t>
            </a:r>
            <a:endParaRPr lang="uk-UA" sz="1600"/>
          </a:p>
        </p:txBody>
      </p:sp>
    </p:spTree>
  </p:cSld>
  <p:clrMapOvr>
    <a:masterClrMapping/>
  </p:clrMapOvr>
  <p:transition advTm="10000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Источники литературы</a:t>
            </a:r>
            <a:endParaRPr lang="uk-UA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hlinkClick r:id="rId3"/>
              </a:rPr>
              <a:t>СИСТЕМА УПРАВЛЕНИЯ "ПРОГРЕССИВНЫЙ МЕНЕДЖМЕНТ“</a:t>
            </a:r>
            <a:endParaRPr lang="uk-UA" smtClean="0"/>
          </a:p>
          <a:p>
            <a:pPr eaLnBrk="1" hangingPunct="1"/>
            <a:r>
              <a:rPr lang="ru-RU" smtClean="0"/>
              <a:t>Выдержки из книги Джона Максвелла «21 обязательное качество лидера»</a:t>
            </a:r>
          </a:p>
          <a:p>
            <a:pPr eaLnBrk="1" hangingPunct="1"/>
            <a:r>
              <a:rPr lang="en-US" smtClean="0">
                <a:hlinkClick r:id="rId4"/>
              </a:rPr>
              <a:t>http://moskvaamway.ucoz.ru/publ/perspektivnoe_videnie</a:t>
            </a:r>
            <a:endParaRPr lang="uk-UA" smtClean="0"/>
          </a:p>
        </p:txBody>
      </p:sp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Ppt0000001</Template>
  <TotalTime>109</TotalTime>
  <Words>214</Words>
  <Application>Microsoft Office PowerPoint</Application>
  <PresentationFormat>Экран (4:3)</PresentationFormat>
  <Paragraphs>51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Segoe Script</vt:lpstr>
      <vt:lpstr>Segoe UI</vt:lpstr>
      <vt:lpstr>Calibri</vt:lpstr>
      <vt:lpstr>Ppt0000001</vt:lpstr>
      <vt:lpstr>«5 измерений лидерства»</vt:lpstr>
      <vt:lpstr>Слайд 2</vt:lpstr>
      <vt:lpstr>Слайд 3</vt:lpstr>
      <vt:lpstr> КОМПЕТЕНТНОСТЬ  наличие знаний и опыта, необходимых для эффективной деятельности в заданной предметной области </vt:lpstr>
      <vt:lpstr>ПРОНИЦАТЕЛЬНОСТЬ</vt:lpstr>
      <vt:lpstr>ХАРАКТЕР </vt:lpstr>
      <vt:lpstr>Слайд 7</vt:lpstr>
      <vt:lpstr>Источники литературы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keywords>Корпорация Майкрософт</cp:keywords>
  <dc:description>Корпорация Майкрософт</dc:description>
  <cp:lastModifiedBy>Ольга</cp:lastModifiedBy>
  <cp:revision>13</cp:revision>
  <dcterms:created xsi:type="dcterms:W3CDTF">2010-05-28T07:29:26Z</dcterms:created>
  <dcterms:modified xsi:type="dcterms:W3CDTF">2012-04-05T16:55:05Z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TC102831801049</vt:lpwstr>
  </property>
</Properties>
</file>