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3" r:id="rId3"/>
    <p:sldId id="260" r:id="rId4"/>
    <p:sldId id="257" r:id="rId5"/>
    <p:sldId id="258" r:id="rId6"/>
    <p:sldId id="259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0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4BF4-2776-41B8-A9E1-358483B6E501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7828-A40E-424B-9F91-11ADBB536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04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4BF4-2776-41B8-A9E1-358483B6E501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7828-A40E-424B-9F91-11ADBB536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39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C4BF4-2776-41B8-A9E1-358483B6E501}" type="datetimeFigureOut">
              <a:rPr lang="ru-RU" smtClean="0"/>
              <a:t>04.04.2012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C7828-A40E-424B-9F91-11ADBB5364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3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uk-UA" sz="8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«Японські сади» у різних країнах</a:t>
            </a:r>
            <a:endParaRPr lang="ru-RU" sz="8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114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04664"/>
            <a:ext cx="796888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6364302"/>
            <a:ext cx="452880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effectLst/>
              </a:rPr>
              <a:t>Японский чайный сад, Сан-Франциско, США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55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872"/>
            <a:ext cx="8136904" cy="610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6021288"/>
            <a:ext cx="74168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effectLst/>
              </a:rPr>
              <a:t>Японские сады считаются местом, где человек уходит от суеты жизни и повседневных стрессов. На фото: </a:t>
            </a:r>
            <a:r>
              <a:rPr lang="ru-RU" dirty="0" err="1" smtClean="0">
                <a:effectLst/>
              </a:rPr>
              <a:t>Гинкау-дзи</a:t>
            </a:r>
            <a:r>
              <a:rPr lang="ru-RU" dirty="0" smtClean="0">
                <a:effectLst/>
              </a:rPr>
              <a:t>, Киото, Япония.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49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92696"/>
            <a:ext cx="838302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6307534"/>
            <a:ext cx="32621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effectLst/>
              </a:rPr>
              <a:t>Сад </a:t>
            </a:r>
            <a:r>
              <a:rPr lang="ru-RU" dirty="0" err="1" smtClean="0">
                <a:effectLst/>
              </a:rPr>
              <a:t>Коракуэн</a:t>
            </a:r>
            <a:r>
              <a:rPr lang="ru-RU" dirty="0" smtClean="0">
                <a:effectLst/>
              </a:rPr>
              <a:t>, </a:t>
            </a:r>
            <a:r>
              <a:rPr lang="ru-RU" dirty="0" err="1" smtClean="0">
                <a:effectLst/>
              </a:rPr>
              <a:t>Окаяма</a:t>
            </a:r>
            <a:r>
              <a:rPr lang="ru-RU" dirty="0" smtClean="0">
                <a:effectLst/>
              </a:rPr>
              <a:t>, Япония.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61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5648" y="5602014"/>
            <a:ext cx="777686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>
                <a:effectLst/>
              </a:rPr>
              <a:t>Каию-сики</a:t>
            </a:r>
            <a:r>
              <a:rPr lang="ru-RU" dirty="0" smtClean="0">
                <a:effectLst/>
              </a:rPr>
              <a:t> – сады, в которых гуляют, чтобы полностью насладиться их красотой. В определенных местах располагают неровности, чтобы можно было смотреть вниз. На фото: сады Гамильтона, </a:t>
            </a:r>
            <a:r>
              <a:rPr lang="ru-RU" dirty="0" err="1" smtClean="0">
                <a:effectLst/>
              </a:rPr>
              <a:t>Ваикато</a:t>
            </a:r>
            <a:r>
              <a:rPr lang="ru-RU" dirty="0" smtClean="0">
                <a:effectLst/>
              </a:rPr>
              <a:t>, Новая Зеландия.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14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20" cy="618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6021288"/>
            <a:ext cx="7200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/>
              </a:rPr>
              <a:t>Камни используются для строительства дорожек, мостов и переходов. На фото: каменный сад Дзен, Япония.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73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280920" cy="62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3902" y="6244236"/>
            <a:ext cx="31138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effectLst/>
              </a:rPr>
              <a:t>Японский сад в Нидерландах.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00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08912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6400306"/>
            <a:ext cx="348576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effectLst/>
              </a:rPr>
              <a:t>Японский сад в Портленде, США.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39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696"/>
            <a:ext cx="832212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5589240"/>
            <a:ext cx="39063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effectLst/>
              </a:rPr>
              <a:t>Музей искусств </a:t>
            </a:r>
            <a:r>
              <a:rPr lang="ru-RU" dirty="0" err="1" smtClean="0">
                <a:effectLst/>
              </a:rPr>
              <a:t>Адачи</a:t>
            </a:r>
            <a:r>
              <a:rPr lang="ru-RU" dirty="0" smtClean="0">
                <a:effectLst/>
              </a:rPr>
              <a:t>, </a:t>
            </a:r>
            <a:r>
              <a:rPr lang="ru-RU" dirty="0" err="1" smtClean="0">
                <a:effectLst/>
              </a:rPr>
              <a:t>Ясуги</a:t>
            </a:r>
            <a:r>
              <a:rPr lang="ru-RU" dirty="0" smtClean="0">
                <a:effectLst/>
              </a:rPr>
              <a:t>, Япония.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17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76672"/>
            <a:ext cx="830654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6237312"/>
            <a:ext cx="455259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effectLst/>
              </a:rPr>
              <a:t>Японский каменный сад в </a:t>
            </a:r>
            <a:r>
              <a:rPr lang="ru-RU" dirty="0" err="1" smtClean="0">
                <a:effectLst/>
              </a:rPr>
              <a:t>Коясане</a:t>
            </a:r>
            <a:r>
              <a:rPr lang="ru-RU" dirty="0" smtClean="0">
                <a:effectLst/>
              </a:rPr>
              <a:t>, Япония.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756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064896" cy="584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9952" y="6323722"/>
            <a:ext cx="357713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effectLst/>
              </a:rPr>
              <a:t>Японские сады в Портленде, США.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77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7" y="476672"/>
            <a:ext cx="8754443" cy="58326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4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844893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5087" y="5397023"/>
            <a:ext cx="8208913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/>
              </a:rPr>
              <a:t>Зеленые растения – еще одна часть японских садов. Японские традиции требуют нежных зеленых оттенков, но также здесь используются цветущие деревья и растения. В японских садах Запада используются многие уникальные только для Японии растения. На фото: парк Комо в Миннесоте, США.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27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Японские сады разбивают по всему миру: во дворах домов, в городских парках, а также в исторических местах, например, при буддистских и синтоистских храмах, а также старых замках. В японской культуре садоводство – настоящее искусство, такое же как искусство каллиграфии. Первые японские сады появились под влиянием стилизованных китайских садов. Традиция создания японских садов передавалась от сенсея ученику.</a:t>
            </a:r>
          </a:p>
        </p:txBody>
      </p:sp>
    </p:spTree>
    <p:extLst>
      <p:ext uri="{BB962C8B-B14F-4D97-AF65-F5344CB8AC3E}">
        <p14:creationId xmlns:p14="http://schemas.microsoft.com/office/powerpoint/2010/main" val="149740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617632"/>
            <a:ext cx="838302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6269404"/>
            <a:ext cx="278826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effectLst/>
              </a:rPr>
              <a:t>Сад </a:t>
            </a:r>
            <a:r>
              <a:rPr lang="ru-RU" dirty="0" err="1" smtClean="0">
                <a:effectLst/>
              </a:rPr>
              <a:t>Хонбо</a:t>
            </a:r>
            <a:r>
              <a:rPr lang="ru-RU" dirty="0" smtClean="0">
                <a:effectLst/>
              </a:rPr>
              <a:t>, Осака, Япония.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15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8" y="620688"/>
            <a:ext cx="864096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6165304"/>
            <a:ext cx="437908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effectLst/>
              </a:rPr>
              <a:t>Японский сад в Буэнос-Айресе, Аргентина.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68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48680"/>
            <a:ext cx="858195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9952" y="6311106"/>
            <a:ext cx="37230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effectLst/>
              </a:rPr>
              <a:t>Сад храма </a:t>
            </a:r>
            <a:r>
              <a:rPr lang="ru-RU" dirty="0" err="1" smtClean="0">
                <a:effectLst/>
              </a:rPr>
              <a:t>Рёан-дзи</a:t>
            </a:r>
            <a:r>
              <a:rPr lang="ru-RU" dirty="0" smtClean="0">
                <a:effectLst/>
              </a:rPr>
              <a:t>, Киото, Япония.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48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268760"/>
            <a:ext cx="8624687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9952" y="6093296"/>
            <a:ext cx="35140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effectLst/>
              </a:rPr>
              <a:t>Японский сад в Ковре, Австралия.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399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53828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7824" y="5775647"/>
            <a:ext cx="587398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/>
              </a:rPr>
              <a:t>Сад </a:t>
            </a:r>
            <a:r>
              <a:rPr lang="ru-RU" dirty="0" err="1" smtClean="0">
                <a:effectLst/>
              </a:rPr>
              <a:t>Рицурин</a:t>
            </a:r>
            <a:r>
              <a:rPr lang="ru-RU" dirty="0" smtClean="0">
                <a:effectLst/>
              </a:rPr>
              <a:t>, </a:t>
            </a:r>
            <a:r>
              <a:rPr lang="ru-RU" dirty="0" err="1" smtClean="0">
                <a:effectLst/>
              </a:rPr>
              <a:t>Такамацу</a:t>
            </a:r>
            <a:r>
              <a:rPr lang="ru-RU" dirty="0" smtClean="0">
                <a:effectLst/>
              </a:rPr>
              <a:t>, Япония. В центре типичного японского сада находится дом, из которого принято любоваться этим самым садом.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5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7661"/>
            <a:ext cx="8136904" cy="610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6295673"/>
            <a:ext cx="559836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effectLst/>
              </a:rPr>
              <a:t>Каменный сад </a:t>
            </a:r>
            <a:r>
              <a:rPr lang="ru-RU" dirty="0" err="1" smtClean="0">
                <a:effectLst/>
              </a:rPr>
              <a:t>Дайдзен-дзи</a:t>
            </a:r>
            <a:r>
              <a:rPr lang="ru-RU" dirty="0" smtClean="0">
                <a:effectLst/>
              </a:rPr>
              <a:t> Цен, Киото, Япония.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99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осто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Просто</Template>
  <TotalTime>31</TotalTime>
  <Words>311</Words>
  <Application>Microsoft Office PowerPoint</Application>
  <PresentationFormat>Экран (4:3)</PresentationFormat>
  <Paragraphs>19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Просто</vt:lpstr>
      <vt:lpstr>«Японські сади» у різних країнах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</cp:revision>
  <dcterms:created xsi:type="dcterms:W3CDTF">2012-04-04T19:50:42Z</dcterms:created>
  <dcterms:modified xsi:type="dcterms:W3CDTF">2012-04-04T20:21:55Z</dcterms:modified>
</cp:coreProperties>
</file>