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0" r:id="rId4"/>
    <p:sldId id="269" r:id="rId5"/>
    <p:sldId id="274" r:id="rId6"/>
    <p:sldId id="268" r:id="rId7"/>
    <p:sldId id="267" r:id="rId8"/>
    <p:sldId id="275" r:id="rId9"/>
    <p:sldId id="265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4438" cy="685800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C:\Documents and Settings\Admin\Рабочий стол\для шаблонов\времена года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429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угадай\Бел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00813"/>
            <a:ext cx="9953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2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1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3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4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68C839D-A7FB-4B27-BCB2-12A313476096}" type="datetimeFigureOut">
              <a:rPr lang="ru-RU" smtClean="0"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F7D6A6-A325-45D8-AA59-24C2279CA7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Японський сад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2425"/>
            <a:ext cx="90487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3338"/>
            <a:ext cx="904875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Сади </a:t>
            </a:r>
            <a:r>
              <a:rPr lang="ru-RU" dirty="0" err="1" smtClean="0"/>
              <a:t>Рікуген</a:t>
            </a:r>
            <a:r>
              <a:rPr lang="ru-RU" dirty="0" smtClean="0"/>
              <a:t>, </a:t>
            </a:r>
            <a:r>
              <a:rPr lang="ru-RU" dirty="0" err="1" smtClean="0"/>
              <a:t>Токіо</a:t>
            </a:r>
            <a:r>
              <a:rPr lang="ru-RU" dirty="0" smtClean="0"/>
              <a:t>, </a:t>
            </a:r>
            <a:r>
              <a:rPr lang="ru-RU" dirty="0" err="1" smtClean="0"/>
              <a:t>Японія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4" y="1245879"/>
            <a:ext cx="7128792" cy="53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Слово "</a:t>
            </a:r>
            <a:r>
              <a:rPr lang="en-US" dirty="0" err="1" smtClean="0"/>
              <a:t>Rikugien</a:t>
            </a:r>
            <a:r>
              <a:rPr lang="en-US" dirty="0" smtClean="0"/>
              <a:t>" </a:t>
            </a:r>
            <a:r>
              <a:rPr lang="ru-RU" dirty="0" smtClean="0"/>
              <a:t>буквально </a:t>
            </a:r>
            <a:r>
              <a:rPr lang="ru-RU" dirty="0" err="1" smtClean="0"/>
              <a:t>означає</a:t>
            </a:r>
            <a:r>
              <a:rPr lang="ru-RU" dirty="0" smtClean="0"/>
              <a:t> "сад шести поем". </a:t>
            </a:r>
            <a:r>
              <a:rPr lang="ru-RU" dirty="0" err="1" smtClean="0"/>
              <a:t>Цей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найкрасивіший</a:t>
            </a:r>
            <a:r>
              <a:rPr lang="ru-RU" dirty="0" smtClean="0"/>
              <a:t> </a:t>
            </a:r>
            <a:r>
              <a:rPr lang="ru-RU" dirty="0" err="1" smtClean="0"/>
              <a:t>токійський</a:t>
            </a:r>
            <a:r>
              <a:rPr lang="ru-RU" dirty="0" smtClean="0"/>
              <a:t> сад,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r>
              <a:rPr lang="ru-RU" dirty="0" smtClean="0"/>
              <a:t> </a:t>
            </a:r>
            <a:r>
              <a:rPr lang="ru-RU" dirty="0" err="1" smtClean="0"/>
              <a:t>японського</a:t>
            </a:r>
            <a:r>
              <a:rPr lang="ru-RU" dirty="0" smtClean="0"/>
              <a:t> стилю в садовому </a:t>
            </a:r>
            <a:r>
              <a:rPr lang="ru-RU" dirty="0" err="1" smtClean="0"/>
              <a:t>дизайні</a:t>
            </a:r>
            <a:r>
              <a:rPr lang="ru-RU" dirty="0" smtClean="0"/>
              <a:t>. У 1695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п'ятий</a:t>
            </a:r>
            <a:r>
              <a:rPr lang="ru-RU" dirty="0" smtClean="0"/>
              <a:t> </a:t>
            </a:r>
            <a:r>
              <a:rPr lang="ru-RU" dirty="0" err="1" smtClean="0"/>
              <a:t>сегун</a:t>
            </a:r>
            <a:r>
              <a:rPr lang="ru-RU" dirty="0" smtClean="0"/>
              <a:t> </a:t>
            </a:r>
            <a:r>
              <a:rPr lang="ru-RU" dirty="0" err="1" smtClean="0"/>
              <a:t>подарував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землю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вірному</a:t>
            </a:r>
            <a:r>
              <a:rPr lang="ru-RU" dirty="0" smtClean="0"/>
              <a:t> самураю,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вирив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озера і створив </a:t>
            </a:r>
            <a:r>
              <a:rPr lang="ru-RU" dirty="0" err="1" smtClean="0"/>
              <a:t>мініатюрні</a:t>
            </a:r>
            <a:r>
              <a:rPr lang="ru-RU" dirty="0" smtClean="0"/>
              <a:t> гори. </a:t>
            </a:r>
            <a:r>
              <a:rPr lang="ru-RU" dirty="0" err="1" smtClean="0"/>
              <a:t>Цей</a:t>
            </a:r>
            <a:r>
              <a:rPr lang="ru-RU" dirty="0" smtClean="0"/>
              <a:t> сад </a:t>
            </a:r>
            <a:r>
              <a:rPr lang="ru-RU" dirty="0" err="1" smtClean="0"/>
              <a:t>знаходився</a:t>
            </a:r>
            <a:r>
              <a:rPr lang="ru-RU" dirty="0" smtClean="0"/>
              <a:t> тут </a:t>
            </a:r>
            <a:r>
              <a:rPr lang="ru-RU" dirty="0" err="1" smtClean="0"/>
              <a:t>понад</a:t>
            </a:r>
            <a:r>
              <a:rPr lang="ru-RU" dirty="0" smtClean="0"/>
              <a:t> триста </a:t>
            </a:r>
            <a:r>
              <a:rPr lang="ru-RU" dirty="0" err="1" smtClean="0"/>
              <a:t>років</a:t>
            </a:r>
            <a:r>
              <a:rPr lang="ru-RU" dirty="0" smtClean="0"/>
              <a:t> тому. І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 тому ж самому </a:t>
            </a:r>
            <a:r>
              <a:rPr lang="ru-RU" dirty="0" err="1" smtClean="0"/>
              <a:t>місці</a:t>
            </a:r>
            <a:r>
              <a:rPr lang="ru-RU" dirty="0" smtClean="0"/>
              <a:t>, </a:t>
            </a:r>
            <a:r>
              <a:rPr lang="ru-RU" dirty="0" err="1" smtClean="0"/>
              <a:t>оточений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домівками</a:t>
            </a:r>
            <a:r>
              <a:rPr lang="ru-RU" dirty="0" smtClean="0"/>
              <a:t>- оазис </a:t>
            </a:r>
            <a:r>
              <a:rPr lang="ru-RU" dirty="0" err="1" smtClean="0"/>
              <a:t>спокою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5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591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 садах </a:t>
            </a:r>
            <a:r>
              <a:rPr lang="en-US" dirty="0" err="1" smtClean="0"/>
              <a:t>Rikugien</a:t>
            </a:r>
            <a:r>
              <a:rPr lang="en-US" dirty="0" smtClean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центральний</a:t>
            </a:r>
            <a:r>
              <a:rPr lang="ru-RU" dirty="0" smtClean="0"/>
              <a:t> ставок, </a:t>
            </a:r>
            <a:r>
              <a:rPr lang="ru-RU" dirty="0" err="1" smtClean="0"/>
              <a:t>острови</a:t>
            </a:r>
            <a:r>
              <a:rPr lang="ru-RU" dirty="0" smtClean="0"/>
              <a:t>, </a:t>
            </a:r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,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пагорби</a:t>
            </a:r>
            <a:r>
              <a:rPr lang="ru-RU" dirty="0" smtClean="0"/>
              <a:t>,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чайних</a:t>
            </a:r>
            <a:r>
              <a:rPr lang="ru-RU" dirty="0" smtClean="0"/>
              <a:t> </a:t>
            </a:r>
            <a:r>
              <a:rPr lang="ru-RU" dirty="0" err="1" smtClean="0"/>
              <a:t>будиночків</a:t>
            </a:r>
            <a:r>
              <a:rPr lang="ru-RU" dirty="0" smtClean="0"/>
              <a:t>.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перекручені</a:t>
            </a:r>
            <a:r>
              <a:rPr lang="ru-RU" dirty="0" smtClean="0"/>
              <a:t> </a:t>
            </a:r>
            <a:r>
              <a:rPr lang="ru-RU" dirty="0" err="1" smtClean="0"/>
              <a:t>стовбури</a:t>
            </a:r>
            <a:r>
              <a:rPr lang="ru-RU" dirty="0" smtClean="0"/>
              <a:t> </a:t>
            </a:r>
            <a:r>
              <a:rPr lang="ru-RU" dirty="0" err="1" smtClean="0"/>
              <a:t>сосон</a:t>
            </a:r>
            <a:r>
              <a:rPr lang="ru-RU" dirty="0" smtClean="0"/>
              <a:t>, </a:t>
            </a:r>
            <a:r>
              <a:rPr lang="ru-RU" dirty="0" err="1" smtClean="0"/>
              <a:t>різнотрав'я</a:t>
            </a:r>
            <a:r>
              <a:rPr lang="ru-RU" dirty="0" smtClean="0"/>
              <a:t>, </a:t>
            </a:r>
            <a:r>
              <a:rPr lang="ru-RU" dirty="0" err="1" smtClean="0"/>
              <a:t>вигнуті</a:t>
            </a:r>
            <a:r>
              <a:rPr lang="ru-RU" dirty="0" smtClean="0"/>
              <a:t> </a:t>
            </a:r>
            <a:r>
              <a:rPr lang="ru-RU" dirty="0" err="1" smtClean="0"/>
              <a:t>містки</a:t>
            </a:r>
            <a:r>
              <a:rPr lang="ru-RU" dirty="0" smtClean="0"/>
              <a:t>. </a:t>
            </a:r>
            <a:r>
              <a:rPr lang="ru-RU" dirty="0" err="1" smtClean="0"/>
              <a:t>Лагуни</a:t>
            </a:r>
            <a:r>
              <a:rPr lang="ru-RU" dirty="0" smtClean="0"/>
              <a:t> </a:t>
            </a:r>
            <a:r>
              <a:rPr lang="ru-RU" dirty="0" err="1" smtClean="0"/>
              <a:t>заповнені</a:t>
            </a:r>
            <a:r>
              <a:rPr lang="ru-RU" dirty="0" smtClean="0"/>
              <a:t> </a:t>
            </a:r>
            <a:r>
              <a:rPr lang="ru-RU" dirty="0" err="1" smtClean="0"/>
              <a:t>коропами</a:t>
            </a:r>
            <a:r>
              <a:rPr lang="ru-RU" dirty="0" smtClean="0"/>
              <a:t> і маленькими черепахами. У парку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 У парку </a:t>
            </a:r>
            <a:r>
              <a:rPr lang="ru-RU" dirty="0" err="1" smtClean="0"/>
              <a:t>понад</a:t>
            </a:r>
            <a:r>
              <a:rPr lang="ru-RU" dirty="0" smtClean="0"/>
              <a:t> 6000 дерев, </a:t>
            </a:r>
            <a:r>
              <a:rPr lang="ru-RU" dirty="0" err="1" smtClean="0"/>
              <a:t>серед</a:t>
            </a:r>
            <a:r>
              <a:rPr lang="ru-RU" dirty="0" smtClean="0"/>
              <a:t> них і </a:t>
            </a:r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плакучі</a:t>
            </a:r>
            <a:r>
              <a:rPr lang="ru-RU" dirty="0" smtClean="0"/>
              <a:t> </a:t>
            </a:r>
            <a:r>
              <a:rPr lang="ru-RU" dirty="0" err="1" smtClean="0"/>
              <a:t>сакури</a:t>
            </a:r>
            <a:r>
              <a:rPr lang="ru-RU" dirty="0" smtClean="0"/>
              <a:t>. </a:t>
            </a:r>
            <a:r>
              <a:rPr lang="ru-RU" dirty="0" err="1" smtClean="0"/>
              <a:t>Вночі</a:t>
            </a:r>
            <a:r>
              <a:rPr lang="ru-RU" dirty="0" smtClean="0"/>
              <a:t> парк </a:t>
            </a:r>
            <a:r>
              <a:rPr lang="ru-RU" dirty="0" err="1" smtClean="0"/>
              <a:t>підсвічується</a:t>
            </a:r>
            <a:r>
              <a:rPr lang="ru-RU" dirty="0" smtClean="0"/>
              <a:t> і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елегантно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4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591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2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прошлом парк был частным, но наследник основателя фирмы «Мицубиси» </a:t>
            </a:r>
            <a:r>
              <a:rPr lang="ru-RU" dirty="0" err="1" smtClean="0"/>
              <a:t>Хисайя</a:t>
            </a:r>
            <a:r>
              <a:rPr lang="ru-RU" dirty="0" smtClean="0"/>
              <a:t> (</a:t>
            </a:r>
            <a:r>
              <a:rPr lang="ru-RU" dirty="0" err="1" smtClean="0"/>
              <a:t>Hisaya</a:t>
            </a:r>
            <a:r>
              <a:rPr lang="ru-RU" dirty="0" smtClean="0"/>
              <a:t>), известный филантроп, в первой половине прошлого века пожертвовал городу Токио </a:t>
            </a:r>
            <a:r>
              <a:rPr lang="ru-RU" dirty="0" err="1" smtClean="0"/>
              <a:t>Rikugien</a:t>
            </a:r>
            <a:r>
              <a:rPr lang="ru-RU" dirty="0" smtClean="0"/>
              <a:t> и еще один сад - </a:t>
            </a:r>
            <a:r>
              <a:rPr lang="ru-RU" dirty="0" err="1" smtClean="0"/>
              <a:t>Kiyosumi-Teien</a:t>
            </a:r>
            <a:r>
              <a:rPr lang="ru-RU" dirty="0" smtClean="0"/>
              <a:t>, и основал </a:t>
            </a:r>
            <a:r>
              <a:rPr lang="ru-RU" dirty="0" err="1" smtClean="0"/>
              <a:t>Toyo</a:t>
            </a:r>
            <a:r>
              <a:rPr lang="ru-RU" dirty="0" smtClean="0"/>
              <a:t> </a:t>
            </a:r>
            <a:r>
              <a:rPr lang="ru-RU" dirty="0" err="1" smtClean="0"/>
              <a:t>Bunko</a:t>
            </a:r>
            <a:r>
              <a:rPr lang="ru-RU" dirty="0" smtClean="0"/>
              <a:t>- библиотеку, хранящую множество предметов восточного творчества.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3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Японський</a:t>
            </a:r>
            <a:r>
              <a:rPr lang="ru-RU" dirty="0"/>
              <a:t> сад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досконалий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а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уособленням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</a:t>
            </a:r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є </a:t>
            </a:r>
            <a:r>
              <a:rPr lang="ru-RU" dirty="0" err="1"/>
              <a:t>штучні</a:t>
            </a:r>
            <a:r>
              <a:rPr lang="ru-RU" dirty="0"/>
              <a:t> гори і горби, </a:t>
            </a:r>
            <a:r>
              <a:rPr lang="ru-RU" dirty="0" err="1"/>
              <a:t>острови</a:t>
            </a:r>
            <a:r>
              <a:rPr lang="ru-RU" dirty="0"/>
              <a:t>, </a:t>
            </a:r>
            <a:r>
              <a:rPr lang="ru-RU" dirty="0" err="1"/>
              <a:t>струмки</a:t>
            </a:r>
            <a:r>
              <a:rPr lang="ru-RU" dirty="0"/>
              <a:t> і </a:t>
            </a:r>
            <a:r>
              <a:rPr lang="ru-RU" dirty="0" err="1"/>
              <a:t>водоспади</a:t>
            </a:r>
            <a:r>
              <a:rPr lang="ru-RU" dirty="0"/>
              <a:t>, </a:t>
            </a:r>
            <a:r>
              <a:rPr lang="ru-RU" dirty="0" err="1"/>
              <a:t>доріжки</a:t>
            </a:r>
            <a:r>
              <a:rPr lang="ru-RU" dirty="0"/>
              <a:t> і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піску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гравію</a:t>
            </a:r>
            <a:r>
              <a:rPr lang="ru-RU" dirty="0"/>
              <a:t>, </a:t>
            </a:r>
            <a:r>
              <a:rPr lang="ru-RU" dirty="0" err="1"/>
              <a:t>прикрашені</a:t>
            </a:r>
            <a:r>
              <a:rPr lang="ru-RU" dirty="0"/>
              <a:t> </a:t>
            </a:r>
            <a:r>
              <a:rPr lang="ru-RU" dirty="0" err="1"/>
              <a:t>каменями</a:t>
            </a:r>
            <a:r>
              <a:rPr lang="ru-RU" dirty="0"/>
              <a:t> </a:t>
            </a:r>
            <a:r>
              <a:rPr lang="ru-RU" dirty="0" err="1"/>
              <a:t>незвичайних</a:t>
            </a:r>
            <a:r>
              <a:rPr lang="ru-RU" dirty="0"/>
              <a:t> </a:t>
            </a:r>
            <a:r>
              <a:rPr lang="ru-RU" dirty="0" err="1"/>
              <a:t>обрисів</a:t>
            </a:r>
            <a:r>
              <a:rPr lang="ru-RU" dirty="0"/>
              <a:t>. Пейзаж саду </a:t>
            </a:r>
            <a:r>
              <a:rPr lang="ru-RU" dirty="0" err="1"/>
              <a:t>формується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дерев, </a:t>
            </a:r>
            <a:r>
              <a:rPr lang="ru-RU" dirty="0" err="1"/>
              <a:t>чагарників</a:t>
            </a:r>
            <a:r>
              <a:rPr lang="ru-RU" dirty="0"/>
              <a:t>, бамбука, </a:t>
            </a:r>
            <a:r>
              <a:rPr lang="ru-RU" dirty="0" err="1"/>
              <a:t>злаків</a:t>
            </a:r>
            <a:r>
              <a:rPr lang="ru-RU" dirty="0"/>
              <a:t>, красивоцветущих </a:t>
            </a:r>
            <a:r>
              <a:rPr lang="ru-RU" dirty="0" err="1"/>
              <a:t>трав'янистих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моху</a:t>
            </a:r>
            <a:r>
              <a:rPr lang="ru-RU" dirty="0"/>
              <a:t>. На </a:t>
            </a:r>
            <a:r>
              <a:rPr lang="ru-RU" dirty="0" err="1"/>
              <a:t>території</a:t>
            </a:r>
            <a:r>
              <a:rPr lang="ru-RU" dirty="0"/>
              <a:t> саду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розміщуватися</a:t>
            </a:r>
            <a:r>
              <a:rPr lang="ru-RU" dirty="0"/>
              <a:t>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ліхтарі</a:t>
            </a:r>
            <a:r>
              <a:rPr lang="ru-RU" dirty="0"/>
              <a:t>, </a:t>
            </a:r>
            <a:r>
              <a:rPr lang="ru-RU" dirty="0" err="1"/>
              <a:t>альтанки</a:t>
            </a:r>
            <a:r>
              <a:rPr lang="ru-RU" dirty="0"/>
              <a:t>, </a:t>
            </a:r>
            <a:r>
              <a:rPr lang="ru-RU" dirty="0" err="1"/>
              <a:t>чайні</a:t>
            </a:r>
            <a:r>
              <a:rPr lang="ru-RU" dirty="0"/>
              <a:t> </a:t>
            </a:r>
            <a:r>
              <a:rPr lang="ru-RU" dirty="0" err="1" smtClean="0"/>
              <a:t>будиночки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8625"/>
            <a:ext cx="90487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4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8625"/>
            <a:ext cx="90487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/>
              <a:t>Японський</a:t>
            </a:r>
            <a:r>
              <a:rPr lang="ru-RU" dirty="0"/>
              <a:t> сад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саду в </a:t>
            </a:r>
            <a:r>
              <a:rPr lang="ru-RU" dirty="0" err="1"/>
              <a:t>китайському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привнесений на 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архіпелаг</a:t>
            </a:r>
            <a:r>
              <a:rPr lang="ru-RU" dirty="0"/>
              <a:t> </a:t>
            </a:r>
            <a:r>
              <a:rPr lang="ru-RU" dirty="0" err="1"/>
              <a:t>буддійськими</a:t>
            </a:r>
            <a:r>
              <a:rPr lang="ru-RU" dirty="0"/>
              <a:t> </a:t>
            </a:r>
            <a:r>
              <a:rPr lang="ru-RU" dirty="0" err="1"/>
              <a:t>ченцями</a:t>
            </a:r>
            <a:r>
              <a:rPr lang="ru-RU" dirty="0"/>
              <a:t> і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при </a:t>
            </a:r>
            <a:r>
              <a:rPr lang="ru-RU" dirty="0" err="1"/>
              <a:t>буддійських</a:t>
            </a:r>
            <a:r>
              <a:rPr lang="ru-RU" dirty="0"/>
              <a:t> храмах,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стали </a:t>
            </a:r>
            <a:r>
              <a:rPr lang="ru-RU" dirty="0" err="1"/>
              <a:t>розбивати</a:t>
            </a:r>
            <a:r>
              <a:rPr lang="ru-RU" dirty="0"/>
              <a:t> при </a:t>
            </a:r>
            <a:r>
              <a:rPr lang="ru-RU" dirty="0" err="1"/>
              <a:t>старих</a:t>
            </a:r>
            <a:r>
              <a:rPr lang="ru-RU" dirty="0"/>
              <a:t> замках і сад став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резиденцій</a:t>
            </a:r>
            <a:r>
              <a:rPr lang="ru-RU" dirty="0"/>
              <a:t> </a:t>
            </a:r>
            <a:r>
              <a:rPr lang="ru-RU" dirty="0" err="1"/>
              <a:t>аристократів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04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8625"/>
            <a:ext cx="90487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66763"/>
            <a:ext cx="90487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саду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в </a:t>
            </a:r>
            <a:r>
              <a:rPr lang="en-US" dirty="0"/>
              <a:t>VIII-XVIII </a:t>
            </a:r>
            <a:r>
              <a:rPr lang="ru-RU" dirty="0" err="1"/>
              <a:t>століттях</a:t>
            </a:r>
            <a:r>
              <a:rPr lang="ru-RU" dirty="0"/>
              <a:t>. У </a:t>
            </a:r>
            <a:r>
              <a:rPr lang="ru-RU" dirty="0" err="1"/>
              <a:t>японській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сад є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каліграфії</a:t>
            </a:r>
            <a:r>
              <a:rPr lang="ru-RU" dirty="0"/>
              <a:t> і </a:t>
            </a:r>
            <a:r>
              <a:rPr lang="ru-RU" dirty="0" err="1"/>
              <a:t>живописом</a:t>
            </a:r>
            <a:r>
              <a:rPr lang="ru-RU" dirty="0"/>
              <a:t> </a:t>
            </a:r>
            <a:r>
              <a:rPr lang="ru-RU" dirty="0" err="1"/>
              <a:t>тушшю</a:t>
            </a:r>
            <a:r>
              <a:rPr lang="ru-RU" dirty="0"/>
              <a:t>. Пейзаж саду </a:t>
            </a:r>
            <a:r>
              <a:rPr lang="ru-RU" dirty="0" err="1"/>
              <a:t>формується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дерев, </a:t>
            </a:r>
            <a:r>
              <a:rPr lang="ru-RU" dirty="0" err="1"/>
              <a:t>чагарників</a:t>
            </a:r>
            <a:r>
              <a:rPr lang="ru-RU" dirty="0"/>
              <a:t>, бамбука і </a:t>
            </a:r>
            <a:r>
              <a:rPr lang="ru-RU" dirty="0" err="1"/>
              <a:t>моху</a:t>
            </a:r>
            <a:r>
              <a:rPr lang="ru-RU" dirty="0"/>
              <a:t>. По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парк, </a:t>
            </a:r>
            <a:r>
              <a:rPr lang="ru-RU" dirty="0" err="1"/>
              <a:t>розбитий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ставка. </a:t>
            </a:r>
            <a:r>
              <a:rPr lang="ru-RU" dirty="0" err="1"/>
              <a:t>Зазвичай</a:t>
            </a:r>
            <a:r>
              <a:rPr lang="ru-RU" dirty="0"/>
              <a:t> тут є </a:t>
            </a:r>
            <a:r>
              <a:rPr lang="ru-RU" dirty="0" err="1"/>
              <a:t>чайний</a:t>
            </a:r>
            <a:r>
              <a:rPr lang="ru-RU" dirty="0"/>
              <a:t> </a:t>
            </a:r>
            <a:r>
              <a:rPr lang="ru-RU" dirty="0" err="1"/>
              <a:t>будиночок</a:t>
            </a:r>
            <a:r>
              <a:rPr lang="ru-RU" dirty="0"/>
              <a:t>, ставок,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ліхтарі</a:t>
            </a:r>
            <a:r>
              <a:rPr lang="ru-RU" dirty="0"/>
              <a:t>, </a:t>
            </a:r>
            <a:r>
              <a:rPr lang="ru-RU" dirty="0" err="1"/>
              <a:t>струмок</a:t>
            </a:r>
            <a:r>
              <a:rPr lang="ru-RU" dirty="0"/>
              <a:t> і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містків</a:t>
            </a:r>
            <a:r>
              <a:rPr lang="ru-RU" dirty="0"/>
              <a:t> в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мальовничих</a:t>
            </a:r>
            <a:r>
              <a:rPr lang="ru-RU" dirty="0"/>
              <a:t> </a:t>
            </a:r>
            <a:r>
              <a:rPr lang="ru-RU" dirty="0" err="1"/>
              <a:t>куточках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саду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вода і </a:t>
            </a:r>
            <a:r>
              <a:rPr lang="ru-RU" dirty="0" err="1"/>
              <a:t>каміння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Вода - символ негативною, </a:t>
            </a:r>
            <a:r>
              <a:rPr lang="ru-RU" dirty="0" err="1"/>
              <a:t>жіночого</a:t>
            </a:r>
            <a:r>
              <a:rPr lang="ru-RU" dirty="0"/>
              <a:t>, </a:t>
            </a:r>
            <a:r>
              <a:rPr lang="ru-RU" dirty="0" err="1"/>
              <a:t>темної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інь</a:t>
            </a:r>
            <a:r>
              <a:rPr lang="ru-RU" dirty="0"/>
              <a:t>, а </a:t>
            </a:r>
            <a:r>
              <a:rPr lang="ru-RU" dirty="0" err="1"/>
              <a:t>камені</a:t>
            </a:r>
            <a:r>
              <a:rPr lang="ru-RU" dirty="0"/>
              <a:t> - </a:t>
            </a:r>
            <a:r>
              <a:rPr lang="ru-RU" dirty="0" err="1"/>
              <a:t>світлою</a:t>
            </a:r>
            <a:r>
              <a:rPr lang="ru-RU" dirty="0"/>
              <a:t>, </a:t>
            </a:r>
            <a:r>
              <a:rPr lang="ru-RU" dirty="0" err="1"/>
              <a:t>чоловічий</a:t>
            </a:r>
            <a:r>
              <a:rPr lang="ru-RU" dirty="0"/>
              <a:t>,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ян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вічне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і </a:t>
            </a:r>
            <a:r>
              <a:rPr lang="ru-RU" dirty="0" err="1"/>
              <a:t>нерозривна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є основою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21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8625"/>
            <a:ext cx="90487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HoZ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19_HoZ</Template>
  <TotalTime>417</TotalTime>
  <Words>423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19_HoZ</vt:lpstr>
      <vt:lpstr>Японський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Сади Рікуген, Токіо, Японія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сад</dc:title>
  <dc:creator>Admin</dc:creator>
  <cp:lastModifiedBy>Admin</cp:lastModifiedBy>
  <cp:revision>5</cp:revision>
  <dcterms:created xsi:type="dcterms:W3CDTF">2012-03-20T21:19:09Z</dcterms:created>
  <dcterms:modified xsi:type="dcterms:W3CDTF">2012-03-21T22:06:15Z</dcterms:modified>
</cp:coreProperties>
</file>