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9" r:id="rId4"/>
    <p:sldId id="257" r:id="rId5"/>
    <p:sldId id="270" r:id="rId6"/>
    <p:sldId id="258" r:id="rId7"/>
    <p:sldId id="271" r:id="rId8"/>
    <p:sldId id="259" r:id="rId9"/>
    <p:sldId id="272" r:id="rId10"/>
    <p:sldId id="260" r:id="rId11"/>
    <p:sldId id="261" r:id="rId12"/>
    <p:sldId id="273" r:id="rId13"/>
    <p:sldId id="275" r:id="rId14"/>
    <p:sldId id="262" r:id="rId15"/>
    <p:sldId id="276" r:id="rId16"/>
    <p:sldId id="263" r:id="rId17"/>
    <p:sldId id="267" r:id="rId18"/>
    <p:sldId id="264" r:id="rId19"/>
    <p:sldId id="265" r:id="rId20"/>
    <p:sldId id="266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Копия-b7baf2ea79f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394200"/>
            <a:ext cx="27146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Копия-b7baf2ea79f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865">
            <a:off x="44450" y="111125"/>
            <a:ext cx="169862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B644F-163C-45B8-90E3-BE0F202BF050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36E94-9807-428D-AFF5-7368DA90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9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B644F-163C-45B8-90E3-BE0F202BF050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36E94-9807-428D-AFF5-7368DA90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5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B644F-163C-45B8-90E3-BE0F202BF050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36E94-9807-428D-AFF5-7368DA90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Копия-b7baf2ea79f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865">
            <a:off x="44450" y="111125"/>
            <a:ext cx="169862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B644F-163C-45B8-90E3-BE0F202BF050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36E94-9807-428D-AFF5-7368DA90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B644F-163C-45B8-90E3-BE0F202BF050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36E94-9807-428D-AFF5-7368DA90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3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B644F-163C-45B8-90E3-BE0F202BF050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36E94-9807-428D-AFF5-7368DA90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8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B644F-163C-45B8-90E3-BE0F202BF050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36E94-9807-428D-AFF5-7368DA90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9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B644F-163C-45B8-90E3-BE0F202BF050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36E94-9807-428D-AFF5-7368DA90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8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B644F-163C-45B8-90E3-BE0F202BF050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36E94-9807-428D-AFF5-7368DA90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1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B644F-163C-45B8-90E3-BE0F202BF050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36E94-9807-428D-AFF5-7368DA90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7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B644F-163C-45B8-90E3-BE0F202BF050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36E94-9807-428D-AFF5-7368DA90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1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25B644F-163C-45B8-90E3-BE0F202BF050}" type="datetimeFigureOut">
              <a:rPr lang="ru-RU" smtClean="0"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9536E94-9807-428D-AFF5-7368DA90D3C1}" type="slidenum">
              <a:rPr lang="ru-RU" smtClean="0"/>
              <a:t>‹#›</a:t>
            </a:fld>
            <a:endParaRPr lang="ru-RU"/>
          </a:p>
        </p:txBody>
      </p:sp>
      <p:pic>
        <p:nvPicPr>
          <p:cNvPr id="1031" name="Рисунок 6" descr="Копия-b7baf2ea79f9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35">
            <a:off x="44450" y="111125"/>
            <a:ext cx="169862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304255"/>
          </a:xfrm>
        </p:spPr>
        <p:txBody>
          <a:bodyPr/>
          <a:lstStyle/>
          <a:p>
            <a:r>
              <a:rPr lang="uk-UA" b="1" dirty="0"/>
              <a:t>Індійський танець. Значення поз, жестів, позицій рук (мудра).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Китайська </a:t>
            </a:r>
            <a:r>
              <a:rPr lang="uk-UA" b="1" dirty="0"/>
              <a:t>опера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941168"/>
            <a:ext cx="6400800" cy="1752600"/>
          </a:xfrm>
        </p:spPr>
        <p:txBody>
          <a:bodyPr/>
          <a:lstStyle/>
          <a:p>
            <a:pPr algn="l"/>
            <a:r>
              <a:rPr lang="ru-RU" sz="1600" b="1" dirty="0">
                <a:solidFill>
                  <a:schemeClr val="tx1"/>
                </a:solidFill>
              </a:rPr>
              <a:t>Автор: </a:t>
            </a:r>
            <a:r>
              <a:rPr lang="ru-RU" sz="1600" b="1" dirty="0" err="1">
                <a:solidFill>
                  <a:schemeClr val="tx1"/>
                </a:solidFill>
              </a:rPr>
              <a:t>Кодола</a:t>
            </a:r>
            <a:r>
              <a:rPr lang="ru-RU" sz="1600" b="1" dirty="0">
                <a:solidFill>
                  <a:schemeClr val="tx1"/>
                </a:solidFill>
              </a:rPr>
              <a:t> Валентина </a:t>
            </a:r>
            <a:r>
              <a:rPr lang="ru-RU" sz="1600" b="1" dirty="0" err="1">
                <a:solidFill>
                  <a:schemeClr val="tx1"/>
                </a:solidFill>
              </a:rPr>
              <a:t>Іванівна</a:t>
            </a:r>
            <a:endParaRPr lang="ru-RU" sz="1600" b="1" dirty="0">
              <a:solidFill>
                <a:schemeClr val="tx1"/>
              </a:solidFill>
            </a:endParaRPr>
          </a:p>
          <a:p>
            <a:pPr algn="l"/>
            <a:r>
              <a:rPr lang="ru-RU" sz="1600" b="1" dirty="0" err="1">
                <a:solidFill>
                  <a:schemeClr val="tx1"/>
                </a:solidFill>
              </a:rPr>
              <a:t>Шендерівський</a:t>
            </a:r>
            <a:r>
              <a:rPr lang="ru-RU" sz="1600" b="1" dirty="0">
                <a:solidFill>
                  <a:schemeClr val="tx1"/>
                </a:solidFill>
              </a:rPr>
              <a:t> НВК 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</a:rPr>
              <a:t>К-</a:t>
            </a:r>
            <a:r>
              <a:rPr lang="ru-RU" sz="1600" b="1" dirty="0" err="1">
                <a:solidFill>
                  <a:schemeClr val="tx1"/>
                </a:solidFill>
              </a:rPr>
              <a:t>Шевченківський</a:t>
            </a:r>
            <a:r>
              <a:rPr lang="ru-RU" sz="1600" b="1" dirty="0">
                <a:solidFill>
                  <a:schemeClr val="tx1"/>
                </a:solidFill>
              </a:rPr>
              <a:t> р-н</a:t>
            </a:r>
          </a:p>
          <a:p>
            <a:pPr algn="l"/>
            <a:r>
              <a:rPr lang="ru-RU" sz="1600" b="1" dirty="0" err="1">
                <a:solidFill>
                  <a:schemeClr val="tx1"/>
                </a:solidFill>
              </a:rPr>
              <a:t>Черкаська</a:t>
            </a:r>
            <a:r>
              <a:rPr lang="ru-RU" sz="1600" b="1" dirty="0">
                <a:solidFill>
                  <a:schemeClr val="tx1"/>
                </a:solidFill>
              </a:rPr>
              <a:t> обл.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05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05096"/>
            <a:ext cx="635364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8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76672"/>
            <a:ext cx="640929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75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uk-UA" b="1" dirty="0" smtClean="0"/>
              <a:t>Пекінська опера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813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err="1" smtClean="0"/>
              <a:t>Китайський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музичний</a:t>
            </a:r>
            <a:r>
              <a:rPr lang="ru-RU" sz="1800" dirty="0" smtClean="0"/>
              <a:t> театр (опера) </a:t>
            </a:r>
            <a:r>
              <a:rPr lang="ru-RU" sz="1800" dirty="0" err="1" smtClean="0"/>
              <a:t>поєднує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елементи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музики</a:t>
            </a:r>
            <a:r>
              <a:rPr lang="ru-RU" sz="1800" dirty="0" smtClean="0"/>
              <a:t>, </a:t>
            </a:r>
            <a:r>
              <a:rPr lang="ru-RU" sz="1800" dirty="0" err="1" smtClean="0"/>
              <a:t>співу</a:t>
            </a:r>
            <a:r>
              <a:rPr lang="ru-RU" sz="1800" dirty="0" smtClean="0"/>
              <a:t>, </a:t>
            </a:r>
            <a:r>
              <a:rPr lang="ru-RU" sz="1800" dirty="0" err="1" smtClean="0"/>
              <a:t>діалогу</a:t>
            </a:r>
            <a:r>
              <a:rPr lang="ru-RU" sz="1800" dirty="0" smtClean="0"/>
              <a:t>, </a:t>
            </a:r>
            <a:r>
              <a:rPr lang="ru-RU" sz="1800" dirty="0" err="1" smtClean="0"/>
              <a:t>танцю</a:t>
            </a:r>
            <a:r>
              <a:rPr lang="ru-RU" sz="1800" dirty="0" smtClean="0"/>
              <a:t>, акробатики і </a:t>
            </a:r>
            <a:r>
              <a:rPr lang="ru-RU" sz="1800" dirty="0" err="1" smtClean="0"/>
              <a:t>вправ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військового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мисте­цтва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майстерно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написаним</a:t>
            </a:r>
            <a:r>
              <a:rPr lang="ru-RU" sz="1800" dirty="0" smtClean="0"/>
              <a:t> текстом і </a:t>
            </a:r>
            <a:r>
              <a:rPr lang="ru-RU" sz="1800" dirty="0" err="1" smtClean="0"/>
              <a:t>технікою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втілення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Виконавці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повинні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суворо</a:t>
            </a:r>
            <a:r>
              <a:rPr lang="ru-RU" sz="1800" dirty="0" smtClean="0"/>
              <a:t> </a:t>
            </a:r>
            <a:r>
              <a:rPr lang="ru-RU" sz="1800" dirty="0" err="1" smtClean="0"/>
              <a:t>дотримуватися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традиційних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канонів</a:t>
            </a:r>
            <a:r>
              <a:rPr lang="ru-RU" sz="1800" dirty="0" smtClean="0"/>
              <a:t>. </a:t>
            </a:r>
            <a:r>
              <a:rPr lang="ru-RU" sz="1800" dirty="0" err="1" smtClean="0"/>
              <a:t>Дія</a:t>
            </a:r>
            <a:r>
              <a:rPr lang="ru-RU" sz="1800" dirty="0" smtClean="0"/>
              <a:t> в </a:t>
            </a:r>
            <a:r>
              <a:rPr lang="ru-RU" sz="1800" dirty="0" err="1" smtClean="0"/>
              <a:t>китайській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опері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обмежена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ані</a:t>
            </a:r>
            <a:r>
              <a:rPr lang="ru-RU" sz="1800" dirty="0" smtClean="0"/>
              <a:t> в </a:t>
            </a:r>
            <a:r>
              <a:rPr lang="ru-RU" sz="1800" dirty="0" err="1" smtClean="0"/>
              <a:t>часі</a:t>
            </a:r>
            <a:r>
              <a:rPr lang="ru-RU" sz="1800" dirty="0" smtClean="0"/>
              <a:t>, </a:t>
            </a:r>
            <a:r>
              <a:rPr lang="ru-RU" sz="1800" dirty="0" err="1" smtClean="0"/>
              <a:t>ані</a:t>
            </a:r>
            <a:r>
              <a:rPr lang="ru-RU" sz="1800" dirty="0" smtClean="0"/>
              <a:t> у </a:t>
            </a:r>
            <a:r>
              <a:rPr lang="ru-RU" sz="1800" dirty="0" err="1" smtClean="0"/>
              <a:t>просторі</a:t>
            </a:r>
            <a:r>
              <a:rPr lang="ru-RU" sz="1800" dirty="0" smtClean="0"/>
              <a:t>; ши­роко </a:t>
            </a:r>
            <a:r>
              <a:rPr lang="ru-RU" sz="1800" dirty="0" err="1" smtClean="0"/>
              <a:t>використовуються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умовності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символіка</a:t>
            </a:r>
            <a:r>
              <a:rPr lang="ru-RU" sz="1800" dirty="0" smtClean="0"/>
              <a:t>. </a:t>
            </a:r>
            <a:r>
              <a:rPr lang="ru-RU" sz="1800" dirty="0" err="1" smtClean="0"/>
              <a:t>Якщо</a:t>
            </a:r>
            <a:r>
              <a:rPr lang="ru-RU" sz="1800" dirty="0" smtClean="0"/>
              <a:t> </a:t>
            </a:r>
            <a:r>
              <a:rPr lang="ru-RU" sz="1800" dirty="0" err="1" smtClean="0"/>
              <a:t>які-небудь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повсякденні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реалії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зображені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сцені</a:t>
            </a:r>
            <a:r>
              <a:rPr lang="ru-RU" sz="1800" dirty="0" smtClean="0"/>
              <a:t> прямо,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відтворюють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символічно</a:t>
            </a:r>
            <a:r>
              <a:rPr lang="ru-RU" sz="1800" dirty="0" smtClean="0"/>
              <a:t> (</a:t>
            </a:r>
            <a:r>
              <a:rPr lang="ru-RU" sz="1800" dirty="0" err="1" smtClean="0"/>
              <a:t>спеціальними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рухами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вхід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вихід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будинку</a:t>
            </a:r>
            <a:r>
              <a:rPr lang="ru-RU" sz="1800" dirty="0" smtClean="0"/>
              <a:t>; </a:t>
            </a:r>
            <a:r>
              <a:rPr lang="ru-RU" sz="1800" dirty="0" err="1" smtClean="0"/>
              <a:t>підйом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спуск сходами; переправу через </a:t>
            </a:r>
            <a:r>
              <a:rPr lang="ru-RU" sz="1800" dirty="0" err="1" smtClean="0"/>
              <a:t>річку</a:t>
            </a:r>
            <a:r>
              <a:rPr lang="ru-RU" sz="1800" dirty="0" smtClean="0"/>
              <a:t>; </a:t>
            </a:r>
            <a:r>
              <a:rPr lang="ru-RU" sz="1800" dirty="0" err="1" smtClean="0"/>
              <a:t>колові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пересування</a:t>
            </a:r>
            <a:r>
              <a:rPr lang="ru-RU" sz="1800" dirty="0" smtClean="0"/>
              <a:t> сценою з батогом у </a:t>
            </a:r>
            <a:r>
              <a:rPr lang="ru-RU" sz="1800" dirty="0" err="1" smtClean="0"/>
              <a:t>руці</a:t>
            </a:r>
            <a:r>
              <a:rPr lang="ru-RU" sz="1800" dirty="0" smtClean="0"/>
              <a:t> </a:t>
            </a:r>
            <a:r>
              <a:rPr lang="ru-RU" sz="1800" dirty="0" err="1" smtClean="0"/>
              <a:t>означають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ска­кання</a:t>
            </a:r>
            <a:r>
              <a:rPr lang="ru-RU" sz="1800" dirty="0" smtClean="0"/>
              <a:t> верхи; </a:t>
            </a:r>
            <a:r>
              <a:rPr lang="ru-RU" sz="1800" dirty="0" err="1" smtClean="0"/>
              <a:t>поїздку</a:t>
            </a:r>
            <a:r>
              <a:rPr lang="ru-RU" sz="1800" dirty="0" smtClean="0"/>
              <a:t> в </a:t>
            </a:r>
            <a:r>
              <a:rPr lang="ru-RU" sz="1800" dirty="0" err="1" smtClean="0"/>
              <a:t>екіпажі</a:t>
            </a:r>
            <a:r>
              <a:rPr lang="ru-RU" sz="1800" dirty="0" smtClean="0"/>
              <a:t> </a:t>
            </a:r>
            <a:r>
              <a:rPr lang="ru-RU" sz="1800" dirty="0" err="1" smtClean="0"/>
              <a:t>демонструють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статисти</a:t>
            </a:r>
            <a:r>
              <a:rPr lang="ru-RU" sz="1800" dirty="0" smtClean="0"/>
              <a:t>, </a:t>
            </a:r>
            <a:r>
              <a:rPr lang="ru-RU" sz="1800" dirty="0" err="1" smtClean="0"/>
              <a:t>тримаючи</a:t>
            </a:r>
            <a:r>
              <a:rPr lang="ru-RU" sz="1800" dirty="0" smtClean="0"/>
              <a:t> по </a:t>
            </a:r>
            <a:r>
              <a:rPr lang="ru-RU" sz="1800" dirty="0" err="1" smtClean="0"/>
              <a:t>обидва</a:t>
            </a:r>
            <a:r>
              <a:rPr lang="ru-RU" sz="1800" dirty="0" smtClean="0"/>
              <a:t> боки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актора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прапорці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коліс</a:t>
            </a:r>
            <a:r>
              <a:rPr lang="ru-RU" sz="1800" dirty="0" smtClean="0"/>
              <a:t>; </a:t>
            </a:r>
            <a:r>
              <a:rPr lang="ru-RU" sz="1800" dirty="0" err="1" smtClean="0"/>
              <a:t>ходіння</a:t>
            </a:r>
            <a:r>
              <a:rPr lang="ru-RU" sz="1800" dirty="0" smtClean="0"/>
              <a:t> колами </a:t>
            </a:r>
            <a:r>
              <a:rPr lang="ru-RU" sz="1800" dirty="0" err="1" smtClean="0"/>
              <a:t>символізує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довгу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подорож</a:t>
            </a:r>
            <a:r>
              <a:rPr lang="ru-RU" sz="1800" dirty="0" smtClean="0"/>
              <a:t>; </a:t>
            </a:r>
            <a:r>
              <a:rPr lang="ru-RU" sz="1800" dirty="0" err="1" smtClean="0"/>
              <a:t>якщо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сцені</a:t>
            </a:r>
            <a:r>
              <a:rPr lang="ru-RU" sz="1800" dirty="0" smtClean="0"/>
              <a:t> без </a:t>
            </a:r>
            <a:r>
              <a:rPr lang="ru-RU" sz="1800" dirty="0" err="1" smtClean="0"/>
              <a:t>декорацій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тримає</a:t>
            </a:r>
            <a:r>
              <a:rPr lang="ru-RU" sz="1800" dirty="0" smtClean="0"/>
              <a:t> весло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лопатку і </a:t>
            </a:r>
            <a:r>
              <a:rPr lang="ru-RU" sz="1800" dirty="0" err="1" smtClean="0"/>
              <a:t>сідає</a:t>
            </a:r>
            <a:r>
              <a:rPr lang="ru-RU" sz="1800" dirty="0" smtClean="0"/>
              <a:t>, </a:t>
            </a:r>
            <a:r>
              <a:rPr lang="ru-RU" sz="1800" dirty="0" err="1" smtClean="0"/>
              <a:t>імітуючи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напруження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означає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пливе</a:t>
            </a:r>
            <a:r>
              <a:rPr lang="ru-RU" sz="1800" dirty="0" smtClean="0"/>
              <a:t> у </a:t>
            </a:r>
            <a:r>
              <a:rPr lang="ru-RU" sz="1800" dirty="0" err="1" smtClean="0"/>
              <a:t>човні</a:t>
            </a:r>
            <a:r>
              <a:rPr lang="ru-RU" sz="1800" dirty="0" smtClean="0"/>
              <a:t>). Обстановку, у </a:t>
            </a:r>
            <a:r>
              <a:rPr lang="ru-RU" sz="1800" dirty="0" err="1" smtClean="0"/>
              <a:t>якій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дія</a:t>
            </a:r>
            <a:r>
              <a:rPr lang="ru-RU" sz="1800" dirty="0" smtClean="0"/>
              <a:t>, </a:t>
            </a:r>
            <a:r>
              <a:rPr lang="ru-RU" sz="1800" dirty="0" err="1" smtClean="0"/>
              <a:t>актори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виключно</a:t>
            </a:r>
            <a:r>
              <a:rPr lang="ru-RU" sz="1800" dirty="0" smtClean="0"/>
              <a:t> </a:t>
            </a:r>
            <a:r>
              <a:rPr lang="ru-RU" sz="1800" dirty="0" err="1" smtClean="0"/>
              <a:t>рухами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причому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ефект</a:t>
            </a:r>
            <a:r>
              <a:rPr lang="ru-RU" sz="1800" dirty="0" smtClean="0"/>
              <a:t> є </a:t>
            </a:r>
            <a:r>
              <a:rPr lang="ru-RU" sz="1800" dirty="0" err="1" smtClean="0"/>
              <a:t>навіть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сильнішим</a:t>
            </a:r>
            <a:r>
              <a:rPr lang="ru-RU" sz="1800" dirty="0" smtClean="0"/>
              <a:t>,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за </a:t>
            </a:r>
            <a:r>
              <a:rPr lang="ru-RU" sz="1800" dirty="0" err="1" smtClean="0"/>
              <a:t>наявності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декорацій</a:t>
            </a:r>
            <a:r>
              <a:rPr lang="ru-RU" sz="1800" dirty="0" smtClean="0"/>
              <a:t> і </a:t>
            </a:r>
            <a:r>
              <a:rPr lang="ru-RU" sz="1800" dirty="0" err="1" smtClean="0"/>
              <a:t>реквізиту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39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1441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65997" y="6309320"/>
            <a:ext cx="261751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Сцена в </a:t>
            </a:r>
            <a:r>
              <a:rPr lang="ru-RU" dirty="0" err="1" smtClean="0"/>
              <a:t>Пекінській</a:t>
            </a:r>
            <a:r>
              <a:rPr lang="ru-RU" dirty="0" smtClean="0"/>
              <a:t> </a:t>
            </a:r>
            <a:r>
              <a:rPr lang="ru-RU" dirty="0" err="1" smtClean="0"/>
              <a:t>опері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7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До початку </a:t>
            </a:r>
            <a:r>
              <a:rPr lang="ru-RU" sz="1800" dirty="0" err="1" smtClean="0"/>
              <a:t>минулого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століття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виконання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жіночих</a:t>
            </a:r>
            <a:r>
              <a:rPr lang="ru-RU" sz="1800" dirty="0" smtClean="0"/>
              <a:t> ролей </a:t>
            </a:r>
            <a:r>
              <a:rPr lang="ru-RU" sz="1800" dirty="0" err="1" smtClean="0"/>
              <a:t>готували</a:t>
            </a:r>
            <a:r>
              <a:rPr lang="ru-RU" sz="1800" dirty="0" smtClean="0"/>
              <a:t> </a:t>
            </a:r>
            <a:r>
              <a:rPr lang="ru-RU" sz="1800" dirty="0" err="1" smtClean="0"/>
              <a:t>хлопчиків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малювати</a:t>
            </a:r>
            <a:r>
              <a:rPr lang="ru-RU" sz="1800" dirty="0" smtClean="0"/>
              <a:t>, </a:t>
            </a:r>
            <a:r>
              <a:rPr lang="ru-RU" sz="1800" dirty="0" err="1" smtClean="0"/>
              <a:t>вишивати</a:t>
            </a:r>
            <a:r>
              <a:rPr lang="ru-RU" sz="1800" dirty="0" smtClean="0"/>
              <a:t>, </a:t>
            </a:r>
            <a:r>
              <a:rPr lang="ru-RU" sz="1800" dirty="0" err="1" smtClean="0"/>
              <a:t>займа­тися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традиційно</a:t>
            </a:r>
            <a:r>
              <a:rPr lang="ru-RU" sz="1800" dirty="0" smtClean="0"/>
              <a:t> </a:t>
            </a:r>
            <a:r>
              <a:rPr lang="ru-RU" sz="1800" dirty="0" err="1" smtClean="0"/>
              <a:t>жіночими</a:t>
            </a:r>
            <a:r>
              <a:rPr lang="ru-RU" sz="1800" dirty="0" smtClean="0"/>
              <a:t> видами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щоб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рухи</a:t>
            </a:r>
            <a:r>
              <a:rPr lang="ru-RU" sz="1800" dirty="0" smtClean="0"/>
              <a:t> стали особливо </a:t>
            </a:r>
            <a:r>
              <a:rPr lang="ru-RU" sz="1800" dirty="0" err="1" smtClean="0"/>
              <a:t>ніжними</a:t>
            </a:r>
            <a:r>
              <a:rPr lang="ru-RU" sz="1800" dirty="0" smtClean="0"/>
              <a:t>, </a:t>
            </a:r>
            <a:r>
              <a:rPr lang="ru-RU" sz="1800" dirty="0" err="1" smtClean="0"/>
              <a:t>жіночними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Відсутність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декорації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вимагає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актора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перевтілення</a:t>
            </a:r>
            <a:r>
              <a:rPr lang="ru-RU" sz="1800" dirty="0" smtClean="0"/>
              <a:t> не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певного</a:t>
            </a:r>
            <a:r>
              <a:rPr lang="ru-RU" sz="1800" dirty="0" smtClean="0"/>
              <a:t> героя, а й на </a:t>
            </a:r>
            <a:r>
              <a:rPr lang="ru-RU" sz="1800" dirty="0" err="1" smtClean="0"/>
              <a:t>явища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предмети</a:t>
            </a:r>
            <a:r>
              <a:rPr lang="ru-RU" sz="1800" dirty="0" smtClean="0"/>
              <a:t> (за </a:t>
            </a:r>
            <a:r>
              <a:rPr lang="ru-RU" sz="1800" dirty="0" err="1" smtClean="0"/>
              <a:t>китай­ським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прислів’ям</a:t>
            </a:r>
            <a:r>
              <a:rPr lang="ru-RU" sz="1800" dirty="0" smtClean="0"/>
              <a:t>: «</a:t>
            </a:r>
            <a:r>
              <a:rPr lang="ru-RU" sz="1800" dirty="0" err="1" smtClean="0"/>
              <a:t>Співаєш</a:t>
            </a:r>
            <a:r>
              <a:rPr lang="ru-RU" sz="1800" dirty="0" smtClean="0"/>
              <a:t> про воду — стань водою»), </a:t>
            </a:r>
            <a:r>
              <a:rPr lang="ru-RU" sz="1800" dirty="0" err="1" smtClean="0"/>
              <a:t>адже</a:t>
            </a:r>
            <a:r>
              <a:rPr lang="ru-RU" sz="1800" dirty="0" smtClean="0"/>
              <a:t> </a:t>
            </a:r>
            <a:r>
              <a:rPr lang="ru-RU" sz="1800" dirty="0" err="1" smtClean="0"/>
              <a:t>увага</a:t>
            </a:r>
            <a:r>
              <a:rPr lang="ru-RU" sz="1800" dirty="0" smtClean="0"/>
              <a:t> </a:t>
            </a:r>
            <a:r>
              <a:rPr lang="ru-RU" sz="1800" dirty="0" err="1" smtClean="0"/>
              <a:t>глядачів</a:t>
            </a:r>
            <a:r>
              <a:rPr lang="ru-RU" sz="1800" dirty="0" smtClean="0"/>
              <a:t> </a:t>
            </a:r>
            <a:r>
              <a:rPr lang="ru-RU" sz="1800" dirty="0" err="1" smtClean="0"/>
              <a:t>зосереджена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виключно</a:t>
            </a:r>
            <a:r>
              <a:rPr lang="ru-RU" sz="1800" dirty="0" smtClean="0"/>
              <a:t> на </a:t>
            </a:r>
            <a:r>
              <a:rPr lang="ru-RU" sz="1800" dirty="0" err="1" smtClean="0"/>
              <a:t>акторах</a:t>
            </a:r>
            <a:r>
              <a:rPr lang="ru-RU" sz="1800" dirty="0" smtClean="0"/>
              <a:t>. Усе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зумовлює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особ­ливу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техніку</a:t>
            </a:r>
            <a:r>
              <a:rPr lang="ru-RU" sz="1800" dirty="0" smtClean="0"/>
              <a:t> </a:t>
            </a:r>
            <a:r>
              <a:rPr lang="ru-RU" sz="1800" dirty="0" err="1" smtClean="0"/>
              <a:t>гри</a:t>
            </a:r>
            <a:r>
              <a:rPr lang="ru-RU" sz="1800" dirty="0" smtClean="0"/>
              <a:t> </a:t>
            </a:r>
            <a:r>
              <a:rPr lang="ru-RU" sz="1800" dirty="0" err="1" smtClean="0"/>
              <a:t>очима</a:t>
            </a:r>
            <a:r>
              <a:rPr lang="ru-RU" sz="1800" dirty="0" smtClean="0"/>
              <a:t>, руками, </a:t>
            </a:r>
            <a:r>
              <a:rPr lang="ru-RU" sz="1800" dirty="0" err="1" smtClean="0"/>
              <a:t>самобутню</a:t>
            </a:r>
            <a:r>
              <a:rPr lang="ru-RU" sz="1800" dirty="0" smtClean="0"/>
              <a:t> пластику </a:t>
            </a:r>
            <a:r>
              <a:rPr lang="ru-RU" sz="1800" dirty="0" err="1" smtClean="0"/>
              <a:t>рухів</a:t>
            </a:r>
            <a:r>
              <a:rPr lang="ru-RU" sz="1800" dirty="0" smtClean="0"/>
              <a:t>, </a:t>
            </a:r>
            <a:r>
              <a:rPr lang="ru-RU" sz="1800" dirty="0" err="1" smtClean="0"/>
              <a:t>кро­ків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жестів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постави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Яскраві</a:t>
            </a:r>
            <a:r>
              <a:rPr lang="ru-RU" sz="1800" dirty="0" smtClean="0"/>
              <a:t> </a:t>
            </a:r>
            <a:r>
              <a:rPr lang="ru-RU" sz="1800" dirty="0" err="1" smtClean="0"/>
              <a:t>сценічні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костюми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виготовлені</a:t>
            </a:r>
            <a:r>
              <a:rPr lang="ru-RU" sz="1800" dirty="0" smtClean="0"/>
              <a:t> з </a:t>
            </a:r>
            <a:r>
              <a:rPr lang="ru-RU" sz="1800" dirty="0" err="1" smtClean="0"/>
              <a:t>найякіснішого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шовку</a:t>
            </a:r>
            <a:r>
              <a:rPr lang="ru-RU" sz="1800" dirty="0" smtClean="0"/>
              <a:t> й атласу;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кольори</a:t>
            </a:r>
            <a:r>
              <a:rPr lang="ru-RU" sz="1800" dirty="0" smtClean="0"/>
              <a:t> — </a:t>
            </a:r>
            <a:r>
              <a:rPr lang="ru-RU" sz="1800" dirty="0" err="1" smtClean="0"/>
              <a:t>червоний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бузковий</a:t>
            </a:r>
            <a:r>
              <a:rPr lang="ru-RU" sz="1800" dirty="0" smtClean="0"/>
              <a:t>, </a:t>
            </a:r>
            <a:r>
              <a:rPr lang="ru-RU" sz="1800" dirty="0" err="1" smtClean="0"/>
              <a:t>смарагдовий</a:t>
            </a:r>
            <a:r>
              <a:rPr lang="ru-RU" sz="1800" dirty="0" smtClean="0"/>
              <a:t>, </a:t>
            </a:r>
            <a:r>
              <a:rPr lang="ru-RU" sz="1800" dirty="0" err="1" smtClean="0"/>
              <a:t>бірюзо­вий</a:t>
            </a:r>
            <a:r>
              <a:rPr lang="ru-RU" sz="1800" dirty="0" smtClean="0"/>
              <a:t>, </a:t>
            </a:r>
            <a:r>
              <a:rPr lang="ru-RU" sz="1800" dirty="0" err="1" smtClean="0"/>
              <a:t>синій</a:t>
            </a:r>
            <a:r>
              <a:rPr lang="ru-RU" sz="1800" dirty="0" smtClean="0"/>
              <a:t> — </a:t>
            </a:r>
            <a:r>
              <a:rPr lang="ru-RU" sz="1800" dirty="0" err="1" smtClean="0"/>
              <a:t>насичені</a:t>
            </a:r>
            <a:r>
              <a:rPr lang="ru-RU" sz="1800" dirty="0" smtClean="0"/>
              <a:t> й </a:t>
            </a:r>
            <a:r>
              <a:rPr lang="ru-RU" sz="1800" dirty="0" err="1" smtClean="0"/>
              <a:t>специфічно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поєднані</a:t>
            </a:r>
            <a:r>
              <a:rPr lang="ru-RU" sz="1800" dirty="0" smtClean="0"/>
              <a:t>. У кожному </a:t>
            </a:r>
            <a:r>
              <a:rPr lang="ru-RU" sz="1800" dirty="0" err="1" smtClean="0"/>
              <a:t>окре­мому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випадку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поєднання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смислове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навантаження</a:t>
            </a:r>
            <a:r>
              <a:rPr lang="ru-RU" sz="1800" dirty="0" smtClean="0"/>
              <a:t>, так са­мо, як і </a:t>
            </a:r>
            <a:r>
              <a:rPr lang="ru-RU" sz="1800" dirty="0" err="1" smtClean="0"/>
              <a:t>малюнки</a:t>
            </a:r>
            <a:r>
              <a:rPr lang="ru-RU" sz="1800" dirty="0" smtClean="0"/>
              <a:t> </a:t>
            </a:r>
            <a:r>
              <a:rPr lang="ru-RU" sz="1800" dirty="0" err="1" smtClean="0"/>
              <a:t>вишивок</a:t>
            </a:r>
            <a:r>
              <a:rPr lang="ru-RU" sz="1800" dirty="0" smtClean="0"/>
              <a:t>, </a:t>
            </a:r>
            <a:r>
              <a:rPr lang="ru-RU" sz="1800" dirty="0" err="1" smtClean="0"/>
              <a:t>виконані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різнокольоровими</a:t>
            </a:r>
            <a:r>
              <a:rPr lang="ru-RU" sz="1800" dirty="0" smtClean="0"/>
              <a:t> нитками (на кожному </a:t>
            </a:r>
            <a:r>
              <a:rPr lang="ru-RU" sz="1800" dirty="0" err="1" smtClean="0"/>
              <a:t>вбранні</a:t>
            </a:r>
            <a:r>
              <a:rPr lang="ru-RU" sz="1800" dirty="0" smtClean="0"/>
              <a:t> — </a:t>
            </a:r>
            <a:r>
              <a:rPr lang="ru-RU" sz="1800" dirty="0" err="1" smtClean="0"/>
              <a:t>численні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смужки</a:t>
            </a:r>
            <a:r>
              <a:rPr lang="ru-RU" sz="1800" dirty="0" smtClean="0"/>
              <a:t>, </a:t>
            </a:r>
            <a:r>
              <a:rPr lang="ru-RU" sz="1800" dirty="0" err="1" smtClean="0"/>
              <a:t>кожну</a:t>
            </a:r>
            <a:r>
              <a:rPr lang="ru-RU" sz="1800" dirty="0" smtClean="0"/>
              <a:t> з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вишито</a:t>
            </a:r>
            <a:r>
              <a:rPr lang="ru-RU" sz="1800" dirty="0" smtClean="0"/>
              <a:t> </a:t>
            </a:r>
            <a:r>
              <a:rPr lang="ru-RU" sz="1800" dirty="0" err="1" smtClean="0"/>
              <a:t>окремо</a:t>
            </a:r>
            <a:r>
              <a:rPr lang="ru-RU" sz="1800" dirty="0" smtClean="0"/>
              <a:t>, </a:t>
            </a:r>
            <a:r>
              <a:rPr lang="ru-RU" sz="1800" dirty="0" err="1" smtClean="0"/>
              <a:t>уручну</a:t>
            </a:r>
            <a:r>
              <a:rPr lang="ru-RU" sz="1800" dirty="0" smtClean="0"/>
              <a:t>; </a:t>
            </a:r>
            <a:r>
              <a:rPr lang="ru-RU" sz="1800" dirty="0" err="1" smtClean="0"/>
              <a:t>раніше</a:t>
            </a:r>
            <a:r>
              <a:rPr lang="ru-RU" sz="1800" dirty="0" smtClean="0"/>
              <a:t> з </a:t>
            </a:r>
            <a:r>
              <a:rPr lang="ru-RU" sz="1800" dirty="0" err="1" smtClean="0"/>
              <a:t>цією</a:t>
            </a:r>
            <a:r>
              <a:rPr lang="ru-RU" sz="1800" dirty="0" smtClean="0"/>
              <a:t> метою </a:t>
            </a:r>
            <a:r>
              <a:rPr lang="ru-RU" sz="1800" dirty="0" err="1" smtClean="0"/>
              <a:t>використовували</a:t>
            </a:r>
            <a:r>
              <a:rPr lang="ru-RU" sz="18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й золоте </a:t>
            </a:r>
            <a:r>
              <a:rPr lang="ru-RU" sz="1800" dirty="0" err="1" smtClean="0"/>
              <a:t>напилення</a:t>
            </a:r>
            <a:r>
              <a:rPr lang="ru-RU" sz="1800" dirty="0" smtClean="0"/>
              <a:t>). Костюм головного персонажа </a:t>
            </a:r>
            <a:r>
              <a:rPr lang="ru-RU" sz="1800" dirty="0" err="1" smtClean="0"/>
              <a:t>важить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менше</a:t>
            </a:r>
            <a:r>
              <a:rPr lang="ru-RU" sz="1800" dirty="0" smtClean="0"/>
              <a:t> </a:t>
            </a:r>
            <a:r>
              <a:rPr lang="ru-RU" sz="1800" dirty="0" err="1" smtClean="0"/>
              <a:t>ніж</a:t>
            </a:r>
            <a:endParaRPr lang="ru-RU" sz="1800" dirty="0" smtClean="0"/>
          </a:p>
          <a:p>
            <a:r>
              <a:rPr lang="ru-RU" sz="1800" dirty="0" err="1" smtClean="0"/>
              <a:t>цзинів</a:t>
            </a:r>
            <a:r>
              <a:rPr lang="ru-RU" sz="1800" dirty="0" smtClean="0"/>
              <a:t> (</a:t>
            </a:r>
            <a:r>
              <a:rPr lang="ru-RU" sz="1800" dirty="0" err="1" smtClean="0"/>
              <a:t>міра</a:t>
            </a:r>
            <a:r>
              <a:rPr lang="ru-RU" sz="1800" dirty="0" smtClean="0"/>
              <a:t> ваги, 1 </a:t>
            </a:r>
            <a:r>
              <a:rPr lang="ru-RU" sz="1800" dirty="0" err="1" smtClean="0"/>
              <a:t>цзинь</a:t>
            </a:r>
            <a:r>
              <a:rPr lang="ru-RU" sz="1800" dirty="0" smtClean="0"/>
              <a:t> </a:t>
            </a:r>
            <a:r>
              <a:rPr lang="ru-RU" sz="1800" dirty="0" err="1" smtClean="0"/>
              <a:t>дорівнює</a:t>
            </a:r>
            <a:r>
              <a:rPr lang="ru-RU" sz="1800" dirty="0" smtClean="0"/>
              <a:t> 500 г). </a:t>
            </a:r>
            <a:r>
              <a:rPr lang="ru-RU" sz="1800" dirty="0" err="1" smtClean="0"/>
              <a:t>Громіздкими</a:t>
            </a:r>
            <a:r>
              <a:rPr lang="ru-RU" sz="1800" dirty="0" smtClean="0"/>
              <a:t> є й </a:t>
            </a:r>
            <a:r>
              <a:rPr lang="ru-RU" sz="1800" dirty="0" err="1" smtClean="0"/>
              <a:t>го­ловні</a:t>
            </a:r>
            <a:r>
              <a:rPr lang="ru-RU" sz="1800" dirty="0" smtClean="0"/>
              <a:t> </a:t>
            </a:r>
            <a:r>
              <a:rPr lang="ru-RU" sz="1800" dirty="0" err="1" smtClean="0"/>
              <a:t>убори</a:t>
            </a:r>
            <a:r>
              <a:rPr lang="ru-RU" sz="1800" dirty="0" smtClean="0"/>
              <a:t>, </a:t>
            </a:r>
            <a:r>
              <a:rPr lang="ru-RU" sz="1800" dirty="0" err="1" smtClean="0"/>
              <a:t>однак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заважає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акторам</a:t>
            </a:r>
            <a:r>
              <a:rPr lang="ru-RU" sz="1800" dirty="0" smtClean="0"/>
              <a:t> </a:t>
            </a:r>
            <a:r>
              <a:rPr lang="ru-RU" sz="1800" dirty="0" err="1" smtClean="0"/>
              <a:t>рухатися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59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47" y="45720"/>
            <a:ext cx="4654353" cy="681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237312"/>
            <a:ext cx="39537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виконавець</a:t>
            </a:r>
            <a:r>
              <a:rPr lang="ru-RU" dirty="0" smtClean="0"/>
              <a:t> </a:t>
            </a:r>
            <a:r>
              <a:rPr lang="ru-RU" dirty="0" err="1" smtClean="0"/>
              <a:t>жіночої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опери </a:t>
            </a:r>
            <a:r>
              <a:rPr lang="ru-RU" dirty="0" err="1" smtClean="0"/>
              <a:t>Пекіну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55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1"/>
            <a:ext cx="8689308" cy="519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54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17" y="0"/>
            <a:ext cx="4568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309320"/>
            <a:ext cx="41258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виконавець</a:t>
            </a:r>
            <a:r>
              <a:rPr lang="ru-RU" dirty="0" smtClean="0"/>
              <a:t> </a:t>
            </a:r>
            <a:r>
              <a:rPr lang="ru-RU" dirty="0" err="1" smtClean="0"/>
              <a:t>чоловічої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опери </a:t>
            </a:r>
            <a:r>
              <a:rPr lang="ru-RU" dirty="0" err="1" smtClean="0"/>
              <a:t>Пекіну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12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61683"/>
            <a:ext cx="38100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60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Індійський</a:t>
            </a:r>
            <a:r>
              <a:rPr lang="ru-RU" b="1" dirty="0" smtClean="0"/>
              <a:t> </a:t>
            </a:r>
            <a:r>
              <a:rPr lang="ru-RU" b="1" dirty="0" err="1" smtClean="0"/>
              <a:t>танець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955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056784" cy="588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0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76250"/>
            <a:ext cx="78105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67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ru-RU" sz="2000" dirty="0" err="1" smtClean="0"/>
              <a:t>Мистецтво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танцю</a:t>
            </a:r>
            <a:r>
              <a:rPr lang="ru-RU" sz="2000" dirty="0" smtClean="0"/>
              <a:t> в </a:t>
            </a:r>
            <a:r>
              <a:rPr lang="ru-RU" sz="2000" dirty="0" err="1" smtClean="0"/>
              <a:t>Індії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збереглося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найдавніших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часів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сьо­годні</a:t>
            </a:r>
            <a:r>
              <a:rPr lang="ru-RU" sz="2000" dirty="0" smtClean="0"/>
              <a:t> у </a:t>
            </a:r>
            <a:r>
              <a:rPr lang="ru-RU" sz="2000" dirty="0" err="1" smtClean="0"/>
              <a:t>фактично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незмінному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.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згадки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містяться</a:t>
            </a:r>
            <a:r>
              <a:rPr lang="ru-RU" sz="2000" dirty="0" smtClean="0"/>
              <a:t> у «</a:t>
            </a:r>
            <a:r>
              <a:rPr lang="ru-RU" sz="2000" dirty="0" err="1" smtClean="0"/>
              <a:t>Рігведі</a:t>
            </a:r>
            <a:r>
              <a:rPr lang="ru-RU" sz="2000" dirty="0" smtClean="0"/>
              <a:t>». </a:t>
            </a:r>
            <a:r>
              <a:rPr lang="ru-RU" sz="2000" dirty="0" err="1" smtClean="0"/>
              <a:t>Теоретичне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обґрунтування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танець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отримав</a:t>
            </a:r>
            <a:r>
              <a:rPr lang="ru-RU" sz="2000" dirty="0" smtClean="0"/>
              <a:t> у </a:t>
            </a:r>
            <a:r>
              <a:rPr lang="ru-RU" sz="2000" dirty="0" err="1" smtClean="0"/>
              <a:t>давніх</a:t>
            </a:r>
            <a:r>
              <a:rPr lang="ru-RU" sz="2000" dirty="0" smtClean="0"/>
              <a:t> трактатах,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датуються</a:t>
            </a:r>
            <a:r>
              <a:rPr lang="ru-RU" sz="2000" dirty="0" smtClean="0"/>
              <a:t> </a:t>
            </a:r>
            <a:r>
              <a:rPr lang="en-US" sz="2000" dirty="0" smtClean="0"/>
              <a:t>II </a:t>
            </a:r>
            <a:r>
              <a:rPr lang="ru-RU" sz="2000" dirty="0" smtClean="0"/>
              <a:t>ст. н. е. Фрески, скульптура і </a:t>
            </a:r>
            <a:r>
              <a:rPr lang="ru-RU" sz="2000" dirty="0" err="1" smtClean="0"/>
              <a:t>рельєфи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храмів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відтворюють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танцювальні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по­зи</a:t>
            </a:r>
            <a:r>
              <a:rPr lang="ru-RU" sz="2000" dirty="0" smtClean="0"/>
              <a:t> й </a:t>
            </a:r>
            <a:r>
              <a:rPr lang="ru-RU" sz="2000" dirty="0" err="1" smtClean="0"/>
              <a:t>композиції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барельєфи</a:t>
            </a:r>
            <a:r>
              <a:rPr lang="ru-RU" sz="2000" dirty="0" smtClean="0"/>
              <a:t> одного з </a:t>
            </a:r>
            <a:r>
              <a:rPr lang="ru-RU" sz="2000" dirty="0" err="1" smtClean="0"/>
              <a:t>храмів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зображу­ють</a:t>
            </a:r>
            <a:r>
              <a:rPr lang="ru-RU" sz="2000" dirty="0" smtClean="0"/>
              <a:t> 108 </a:t>
            </a:r>
            <a:r>
              <a:rPr lang="ru-RU" sz="2000" dirty="0" err="1" smtClean="0"/>
              <a:t>канонічних</a:t>
            </a:r>
            <a:r>
              <a:rPr lang="ru-RU" sz="2000" dirty="0" smtClean="0"/>
              <a:t> поз-</a:t>
            </a:r>
            <a:r>
              <a:rPr lang="ru-RU" sz="2000" dirty="0" err="1" smtClean="0"/>
              <a:t>рухів</a:t>
            </a:r>
            <a:r>
              <a:rPr lang="ru-RU" sz="2000" dirty="0" smtClean="0"/>
              <a:t> одного з </a:t>
            </a:r>
            <a:r>
              <a:rPr lang="ru-RU" sz="2000" dirty="0" err="1" smtClean="0"/>
              <a:t>класичних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танців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Традиція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приписує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танцю</a:t>
            </a:r>
            <a:r>
              <a:rPr lang="ru-RU" sz="2000" dirty="0" smtClean="0"/>
              <a:t> </a:t>
            </a:r>
            <a:r>
              <a:rPr lang="ru-RU" sz="2000" dirty="0" err="1" smtClean="0"/>
              <a:t>божественне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твор­цем</a:t>
            </a:r>
            <a:r>
              <a:rPr lang="ru-RU" sz="2000" dirty="0" smtClean="0"/>
              <a:t> і першим </a:t>
            </a:r>
            <a:r>
              <a:rPr lang="ru-RU" sz="2000" dirty="0" err="1" smtClean="0"/>
              <a:t>виконавцем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вважають</a:t>
            </a:r>
            <a:r>
              <a:rPr lang="ru-RU" sz="2000" dirty="0" smtClean="0"/>
              <a:t> бога Шиву, </a:t>
            </a:r>
            <a:r>
              <a:rPr lang="ru-RU" sz="2000" dirty="0" err="1" smtClean="0"/>
              <a:t>відомого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як </a:t>
            </a:r>
            <a:r>
              <a:rPr lang="ru-RU" sz="2000" dirty="0" err="1" smtClean="0"/>
              <a:t>Натараджа</a:t>
            </a:r>
            <a:r>
              <a:rPr lang="ru-RU" sz="2000" dirty="0" smtClean="0"/>
              <a:t> (</a:t>
            </a:r>
            <a:r>
              <a:rPr lang="ru-RU" sz="2000" dirty="0" err="1" smtClean="0"/>
              <a:t>Цар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танцю</a:t>
            </a:r>
            <a:r>
              <a:rPr lang="ru-RU" sz="2000" dirty="0" smtClean="0"/>
              <a:t>). У </a:t>
            </a:r>
            <a:r>
              <a:rPr lang="ru-RU" sz="2000" dirty="0" err="1" smtClean="0"/>
              <a:t>Давній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Індії</a:t>
            </a:r>
            <a:r>
              <a:rPr lang="ru-RU" sz="2000" dirty="0" smtClean="0"/>
              <a:t> </a:t>
            </a:r>
            <a:r>
              <a:rPr lang="ru-RU" sz="2000" dirty="0" err="1" smtClean="0"/>
              <a:t>танець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обов’язковою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релігійного</a:t>
            </a:r>
            <a:r>
              <a:rPr lang="ru-RU" sz="2000" dirty="0" smtClean="0"/>
              <a:t> ритуалу.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храмові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танців­ниці</a:t>
            </a:r>
            <a:r>
              <a:rPr lang="ru-RU" sz="2000" dirty="0" smtClean="0"/>
              <a:t> — </a:t>
            </a:r>
            <a:r>
              <a:rPr lang="ru-RU" sz="2000" dirty="0" err="1" smtClean="0"/>
              <a:t>девадасі</a:t>
            </a:r>
            <a:r>
              <a:rPr lang="ru-RU" sz="2000" dirty="0" smtClean="0"/>
              <a:t> («</a:t>
            </a:r>
            <a:r>
              <a:rPr lang="ru-RU" sz="2000" dirty="0" err="1" smtClean="0"/>
              <a:t>рабині</a:t>
            </a:r>
            <a:r>
              <a:rPr lang="ru-RU" sz="2000" dirty="0" smtClean="0"/>
              <a:t> Бога»). </a:t>
            </a:r>
            <a:r>
              <a:rPr lang="ru-RU" sz="2000" dirty="0" err="1" smtClean="0"/>
              <a:t>Індійський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танець</a:t>
            </a:r>
            <a:r>
              <a:rPr lang="ru-RU" sz="2000" dirty="0" smtClean="0"/>
              <a:t> — </a:t>
            </a:r>
            <a:r>
              <a:rPr lang="ru-RU" sz="2000" dirty="0" err="1" smtClean="0"/>
              <a:t>своєрідне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мімічне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спілкування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слова, </a:t>
            </a:r>
            <a:r>
              <a:rPr lang="ru-RU" sz="2000" dirty="0" err="1" smtClean="0"/>
              <a:t>поняття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відчуття</a:t>
            </a:r>
            <a:r>
              <a:rPr lang="ru-RU" sz="2000" dirty="0" smtClean="0"/>
              <a:t>, </a:t>
            </a:r>
            <a:r>
              <a:rPr lang="ru-RU" sz="2000" dirty="0" err="1" smtClean="0"/>
              <a:t>емоції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34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923927" cy="589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8382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81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err="1" smtClean="0"/>
              <a:t>Індія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пропонує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також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форми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класичних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індійських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танців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кожну</a:t>
            </a:r>
            <a:r>
              <a:rPr lang="ru-RU" sz="1800" b="1" dirty="0" smtClean="0"/>
              <a:t> з </a:t>
            </a:r>
            <a:r>
              <a:rPr lang="ru-RU" sz="1800" b="1" dirty="0" err="1" smtClean="0"/>
              <a:t>яких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можна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простежити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різних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частинах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країни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Кла­сичні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танці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зазвичай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покладені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літературну</a:t>
            </a:r>
            <a:r>
              <a:rPr lang="ru-RU" sz="1800" b="1" dirty="0" smtClean="0"/>
              <a:t> основу </a:t>
            </a:r>
            <a:r>
              <a:rPr lang="ru-RU" sz="1800" b="1" dirty="0" err="1" smtClean="0"/>
              <a:t>або</a:t>
            </a:r>
            <a:r>
              <a:rPr lang="ru-RU" sz="1800" b="1" dirty="0" smtClean="0"/>
              <a:t> ж </a:t>
            </a:r>
            <a:r>
              <a:rPr lang="ru-RU" sz="1800" b="1" dirty="0" err="1" smtClean="0"/>
              <a:t>запо­зичують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мотиви</a:t>
            </a:r>
            <a:r>
              <a:rPr lang="ru-RU" sz="1800" b="1" dirty="0" smtClean="0"/>
              <a:t> з </a:t>
            </a:r>
            <a:r>
              <a:rPr lang="ru-RU" sz="1800" b="1" dirty="0" err="1" smtClean="0"/>
              <a:t>літературних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першоджерел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Показ </a:t>
            </a:r>
            <a:r>
              <a:rPr lang="ru-RU" sz="1800" b="1" dirty="0" err="1" smtClean="0"/>
              <a:t>танцювальних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стилів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індійських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кінофільмах</a:t>
            </a:r>
            <a:r>
              <a:rPr lang="ru-RU" sz="1800" b="1" dirty="0" smtClean="0"/>
              <a:t> дозволив </a:t>
            </a:r>
            <a:r>
              <a:rPr lang="ru-RU" sz="1800" b="1" dirty="0" err="1" smtClean="0"/>
              <a:t>світовій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аудиторії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ознайомитися</a:t>
            </a:r>
            <a:r>
              <a:rPr lang="ru-RU" sz="1800" b="1" dirty="0" smtClean="0"/>
              <a:t> з </a:t>
            </a:r>
            <a:r>
              <a:rPr lang="ru-RU" sz="1800" b="1" dirty="0" err="1" smtClean="0"/>
              <a:t>індійськими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танцями</a:t>
            </a:r>
            <a:r>
              <a:rPr lang="ru-RU" sz="1800" b="1" dirty="0" smtClean="0"/>
              <a:t>.</a:t>
            </a:r>
          </a:p>
          <a:p>
            <a:r>
              <a:rPr lang="ru-RU" sz="1800" b="1" dirty="0" err="1" smtClean="0"/>
              <a:t>Індійська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національна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академія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музики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танців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драми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надала</a:t>
            </a:r>
            <a:r>
              <a:rPr lang="ru-RU" sz="1800" b="1" dirty="0" smtClean="0"/>
              <a:t> статус 7 </a:t>
            </a:r>
            <a:r>
              <a:rPr lang="ru-RU" sz="1800" b="1" dirty="0" err="1" smtClean="0"/>
              <a:t>класичним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танцям</a:t>
            </a:r>
            <a:r>
              <a:rPr lang="ru-RU" sz="1800" b="1" dirty="0" smtClean="0"/>
              <a:t> — </a:t>
            </a:r>
            <a:r>
              <a:rPr lang="ru-RU" sz="1800" b="1" dirty="0" err="1" smtClean="0"/>
              <a:t>бхаратанатьям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капгхак</a:t>
            </a:r>
            <a:r>
              <a:rPr lang="ru-RU" sz="1800" b="1" dirty="0" smtClean="0"/>
              <a:t>, кат- </a:t>
            </a:r>
            <a:r>
              <a:rPr lang="ru-RU" sz="1800" b="1" dirty="0" err="1" smtClean="0"/>
              <a:t>хакалі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маніпурі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кучипуді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одісси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мохініаттам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Перші</a:t>
            </a:r>
            <a:r>
              <a:rPr lang="ru-RU" sz="1800" b="1" dirty="0" smtClean="0"/>
              <a:t> 4 </a:t>
            </a:r>
            <a:r>
              <a:rPr lang="ru-RU" sz="1800" b="1" dirty="0" err="1" smtClean="0"/>
              <a:t>форми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вважають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основними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решту</a:t>
            </a:r>
            <a:r>
              <a:rPr lang="ru-RU" sz="1800" b="1" dirty="0" smtClean="0"/>
              <a:t> — </a:t>
            </a:r>
            <a:r>
              <a:rPr lang="ru-RU" sz="1800" b="1" dirty="0" err="1" smtClean="0"/>
              <a:t>напівкласичними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танцями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Голов­ними</a:t>
            </a:r>
            <a:r>
              <a:rPr lang="ru-RU" sz="1800" b="1" dirty="0" smtClean="0"/>
              <a:t> аспектами </a:t>
            </a:r>
            <a:r>
              <a:rPr lang="ru-RU" sz="1800" b="1" dirty="0" err="1" smtClean="0"/>
              <a:t>всіх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класичних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стилів</a:t>
            </a:r>
            <a:r>
              <a:rPr lang="ru-RU" sz="1800" b="1" dirty="0" smtClean="0"/>
              <a:t> є </a:t>
            </a:r>
            <a:r>
              <a:rPr lang="ru-RU" sz="1800" b="1" dirty="0" err="1" smtClean="0"/>
              <a:t>нрітта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нрітья</a:t>
            </a:r>
            <a:r>
              <a:rPr lang="ru-RU" sz="1800" b="1" dirty="0" smtClean="0"/>
              <a:t> (як </a:t>
            </a:r>
            <a:r>
              <a:rPr lang="ru-RU" sz="1800" b="1" dirty="0" err="1" smtClean="0"/>
              <a:t>до­датковий</a:t>
            </a:r>
            <a:r>
              <a:rPr lang="ru-RU" sz="1800" b="1" dirty="0" smtClean="0"/>
              <a:t> — </a:t>
            </a:r>
            <a:r>
              <a:rPr lang="ru-RU" sz="1800" b="1" dirty="0" err="1" smtClean="0"/>
              <a:t>натья</a:t>
            </a:r>
            <a:r>
              <a:rPr lang="ru-RU" sz="1800" b="1" dirty="0" smtClean="0"/>
              <a:t>):</a:t>
            </a:r>
          </a:p>
          <a:p>
            <a:r>
              <a:rPr lang="ru-RU" sz="1800" b="1" dirty="0" err="1" smtClean="0"/>
              <a:t>нрітта</a:t>
            </a:r>
            <a:r>
              <a:rPr lang="ru-RU" sz="1800" b="1" dirty="0" smtClean="0"/>
              <a:t> — </a:t>
            </a:r>
            <a:r>
              <a:rPr lang="ru-RU" sz="1800" b="1" dirty="0" err="1" smtClean="0"/>
              <a:t>суто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технічний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танець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позбавлений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смислового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на­вантаження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має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естетичний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сенс</a:t>
            </a:r>
            <a:r>
              <a:rPr lang="ru-RU" sz="1800" b="1" dirty="0" smtClean="0"/>
              <a:t> («</a:t>
            </a:r>
            <a:r>
              <a:rPr lang="ru-RU" sz="1800" b="1" dirty="0" err="1" smtClean="0"/>
              <a:t>чистий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танець</a:t>
            </a:r>
            <a:r>
              <a:rPr lang="ru-RU" sz="1800" b="1" dirty="0" smtClean="0"/>
              <a:t>», «</a:t>
            </a:r>
            <a:r>
              <a:rPr lang="ru-RU" sz="1800" b="1" dirty="0" err="1" smtClean="0"/>
              <a:t>танець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задля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танцю</a:t>
            </a:r>
            <a:r>
              <a:rPr lang="ru-RU" sz="1800" b="1" dirty="0" smtClean="0"/>
              <a:t>»);</a:t>
            </a:r>
          </a:p>
          <a:p>
            <a:r>
              <a:rPr lang="ru-RU" sz="1800" b="1" dirty="0" err="1" smtClean="0"/>
              <a:t>нрітья</a:t>
            </a:r>
            <a:r>
              <a:rPr lang="ru-RU" sz="1800" b="1" dirty="0" smtClean="0"/>
              <a:t> — </a:t>
            </a:r>
            <a:r>
              <a:rPr lang="ru-RU" sz="1800" b="1" dirty="0" err="1" smtClean="0"/>
              <a:t>сюжетний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танець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передає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певну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ідею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завжди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супроводжується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співом</a:t>
            </a:r>
            <a:r>
              <a:rPr lang="ru-RU" sz="1800" b="1" dirty="0" smtClean="0"/>
              <a:t>;</a:t>
            </a:r>
          </a:p>
          <a:p>
            <a:r>
              <a:rPr lang="ru-RU" sz="1800" b="1" dirty="0" err="1" smtClean="0"/>
              <a:t>натья</a:t>
            </a:r>
            <a:r>
              <a:rPr lang="ru-RU" sz="1800" b="1" dirty="0" smtClean="0"/>
              <a:t> — </a:t>
            </a:r>
            <a:r>
              <a:rPr lang="ru-RU" sz="1800" b="1" dirty="0" err="1" smtClean="0"/>
              <a:t>дії</a:t>
            </a:r>
            <a:r>
              <a:rPr lang="ru-RU" sz="1800" b="1" dirty="0" smtClean="0"/>
              <a:t> та </a:t>
            </a:r>
            <a:r>
              <a:rPr lang="ru-RU" sz="1800" b="1" dirty="0" err="1" smtClean="0"/>
              <a:t>жестикуляції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із</a:t>
            </a:r>
            <a:r>
              <a:rPr lang="ru-RU" sz="1800" b="1" dirty="0" smtClean="0"/>
              <a:t> танцем </a:t>
            </a:r>
            <a:r>
              <a:rPr lang="ru-RU" sz="1800" b="1" dirty="0" err="1" smtClean="0"/>
              <a:t>або</a:t>
            </a:r>
            <a:r>
              <a:rPr lang="ru-RU" sz="1800" b="1" dirty="0" smtClean="0"/>
              <a:t> без </a:t>
            </a:r>
            <a:r>
              <a:rPr lang="ru-RU" sz="1800" b="1" dirty="0" err="1" smtClean="0"/>
              <a:t>нього</a:t>
            </a:r>
            <a:r>
              <a:rPr lang="ru-RU" sz="1800" b="1" dirty="0" smtClean="0"/>
              <a:t> (</a:t>
            </a:r>
            <a:r>
              <a:rPr lang="ru-RU" sz="1800" b="1" dirty="0" err="1" smtClean="0"/>
              <a:t>цей</a:t>
            </a:r>
            <a:r>
              <a:rPr lang="ru-RU" sz="1800" b="1" dirty="0" smtClean="0"/>
              <a:t> аспект </a:t>
            </a:r>
            <a:r>
              <a:rPr lang="ru-RU" sz="1800" b="1" dirty="0" err="1" smtClean="0"/>
              <a:t>найяскравіше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втілено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індійському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театрі</a:t>
            </a:r>
            <a:r>
              <a:rPr lang="ru-RU" sz="1800" b="1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05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86255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96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індійському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танці</a:t>
            </a:r>
            <a:r>
              <a:rPr lang="ru-RU" sz="2000" dirty="0" smtClean="0"/>
              <a:t> є </a:t>
            </a:r>
            <a:r>
              <a:rPr lang="ru-RU" sz="2000" dirty="0" err="1" smtClean="0"/>
              <a:t>важливими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пластика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, але й </a:t>
            </a:r>
            <a:r>
              <a:rPr lang="ru-RU" sz="2000" dirty="0" err="1" smtClean="0"/>
              <a:t>рух</a:t>
            </a:r>
            <a:r>
              <a:rPr lang="ru-RU" sz="2000" dirty="0" smtClean="0"/>
              <a:t> кожного </a:t>
            </a:r>
            <a:r>
              <a:rPr lang="ru-RU" sz="2000" dirty="0" err="1" smtClean="0"/>
              <a:t>пальця</a:t>
            </a:r>
            <a:r>
              <a:rPr lang="ru-RU" sz="2000" dirty="0" smtClean="0"/>
              <a:t>, жест, </a:t>
            </a:r>
            <a:r>
              <a:rPr lang="ru-RU" sz="2000" dirty="0" err="1" smtClean="0"/>
              <a:t>погляд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розкривають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танцю</a:t>
            </a:r>
            <a:r>
              <a:rPr lang="ru-RU" sz="2000" dirty="0" smtClean="0"/>
              <a:t>. Мета </a:t>
            </a:r>
            <a:r>
              <a:rPr lang="ru-RU" sz="2000" dirty="0" err="1" smtClean="0"/>
              <a:t>танцю</a:t>
            </a:r>
            <a:r>
              <a:rPr lang="ru-RU" sz="2000" dirty="0" smtClean="0"/>
              <a:t> — </a:t>
            </a:r>
            <a:r>
              <a:rPr lang="ru-RU" sz="2000" dirty="0" err="1" smtClean="0"/>
              <a:t>занурення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глядача</a:t>
            </a:r>
            <a:r>
              <a:rPr lang="ru-RU" sz="2000" dirty="0" smtClean="0"/>
              <a:t> у стан </a:t>
            </a:r>
            <a:r>
              <a:rPr lang="ru-RU" sz="2000" dirty="0" err="1" smtClean="0"/>
              <a:t>екстазу</a:t>
            </a:r>
            <a:r>
              <a:rPr lang="ru-RU" sz="2000" dirty="0" smtClean="0"/>
              <a:t>, у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розчиня­ється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— </a:t>
            </a:r>
            <a:r>
              <a:rPr lang="ru-RU" sz="2000" dirty="0" err="1" smtClean="0"/>
              <a:t>своєрідний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гіпноз</a:t>
            </a:r>
            <a:r>
              <a:rPr lang="ru-RU" sz="2000" dirty="0" smtClean="0"/>
              <a:t>. </a:t>
            </a:r>
            <a:r>
              <a:rPr lang="ru-RU" sz="2000" dirty="0" err="1" smtClean="0"/>
              <a:t>Погляд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танцівниці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спрямований</a:t>
            </a:r>
            <a:r>
              <a:rPr lang="ru-RU" sz="2000" dirty="0" smtClean="0"/>
              <a:t> на </a:t>
            </a:r>
            <a:r>
              <a:rPr lang="ru-RU" sz="2000" dirty="0" err="1" smtClean="0"/>
              <a:t>глядача</a:t>
            </a:r>
            <a:r>
              <a:rPr lang="ru-RU" sz="2000" dirty="0" smtClean="0"/>
              <a:t>. </a:t>
            </a:r>
            <a:r>
              <a:rPr lang="ru-RU" sz="2000" dirty="0" err="1" smtClean="0"/>
              <a:t>Кожна</a:t>
            </a:r>
            <a:r>
              <a:rPr lang="ru-RU" sz="2000" dirty="0" smtClean="0"/>
              <a:t> сюжетна </a:t>
            </a:r>
            <a:r>
              <a:rPr lang="ru-RU" sz="2000" dirty="0" err="1" smtClean="0"/>
              <a:t>ідея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розгляда­ється</a:t>
            </a:r>
            <a:r>
              <a:rPr lang="ru-RU" sz="2000" dirty="0" smtClean="0"/>
              <a:t> з точки </a:t>
            </a:r>
            <a:r>
              <a:rPr lang="ru-RU" sz="2000" dirty="0" err="1" smtClean="0"/>
              <a:t>зору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настроїв</a:t>
            </a:r>
            <a:r>
              <a:rPr lang="ru-RU" sz="2000" dirty="0" smtClean="0"/>
              <a:t>. Аура </a:t>
            </a:r>
            <a:r>
              <a:rPr lang="ru-RU" sz="2000" dirty="0" err="1" smtClean="0"/>
              <a:t>чарівності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сприяє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розу­мінню</a:t>
            </a:r>
            <a:r>
              <a:rPr lang="ru-RU" sz="2000" dirty="0" smtClean="0"/>
              <a:t> </a:t>
            </a:r>
            <a:r>
              <a:rPr lang="ru-RU" sz="2000" dirty="0" err="1" smtClean="0"/>
              <a:t>суті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оповідей</a:t>
            </a:r>
            <a:r>
              <a:rPr lang="ru-RU" sz="2000" dirty="0" smtClean="0"/>
              <a:t>.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стан </a:t>
            </a:r>
            <a:r>
              <a:rPr lang="ru-RU" sz="2000" dirty="0" err="1" smtClean="0"/>
              <a:t>підтримується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вокального й </a:t>
            </a:r>
            <a:r>
              <a:rPr lang="ru-RU" sz="2000" dirty="0" err="1" smtClean="0"/>
              <a:t>інструментального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акомпанементу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Абеткою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танцю</a:t>
            </a:r>
            <a:r>
              <a:rPr lang="ru-RU" sz="2000" dirty="0" smtClean="0"/>
              <a:t> у </a:t>
            </a:r>
            <a:r>
              <a:rPr lang="ru-RU" sz="2000" dirty="0" err="1" smtClean="0"/>
              <a:t>давніх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індійських</a:t>
            </a:r>
            <a:r>
              <a:rPr lang="ru-RU" sz="2000" dirty="0" smtClean="0"/>
              <a:t> трактатах </a:t>
            </a:r>
            <a:r>
              <a:rPr lang="ru-RU" sz="2000" dirty="0" err="1" smtClean="0"/>
              <a:t>проголошено</a:t>
            </a:r>
            <a:r>
              <a:rPr lang="ru-RU" sz="2000" dirty="0" smtClean="0"/>
              <a:t> 108 поз </a:t>
            </a:r>
            <a:r>
              <a:rPr lang="ru-RU" sz="2000" dirty="0" err="1" smtClean="0"/>
              <a:t>Шиви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звуться</a:t>
            </a:r>
            <a:r>
              <a:rPr lang="ru-RU" sz="2000" dirty="0" smtClean="0"/>
              <a:t> карали.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каран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індійський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танців­ник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своєрідні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комбінації</a:t>
            </a:r>
            <a:r>
              <a:rPr lang="ru-RU" sz="2000" dirty="0" smtClean="0"/>
              <a:t>, основу </a:t>
            </a:r>
            <a:r>
              <a:rPr lang="ru-RU" sz="2000" dirty="0" err="1" smtClean="0"/>
              <a:t>танцювальної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компози­ції</a:t>
            </a:r>
            <a:r>
              <a:rPr lang="ru-RU" sz="2000" dirty="0" smtClean="0"/>
              <a:t>,— </a:t>
            </a:r>
            <a:r>
              <a:rPr lang="ru-RU" sz="2000" dirty="0" err="1" smtClean="0"/>
              <a:t>ангахарами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Окрім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танцівник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досконало</a:t>
            </a:r>
            <a:r>
              <a:rPr lang="ru-RU" sz="2000" dirty="0" smtClean="0"/>
              <a:t> знати </a:t>
            </a:r>
            <a:r>
              <a:rPr lang="ru-RU" sz="2000" dirty="0" err="1" smtClean="0"/>
              <a:t>му</a:t>
            </a:r>
            <a:r>
              <a:rPr lang="ru-RU" sz="2000" dirty="0" smtClean="0"/>
              <a:t>- </a:t>
            </a:r>
            <a:r>
              <a:rPr lang="ru-RU" sz="2000" dirty="0" err="1" smtClean="0"/>
              <a:t>дри</a:t>
            </a:r>
            <a:r>
              <a:rPr lang="ru-RU" sz="2000" dirty="0" smtClean="0"/>
              <a:t> (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пальців</a:t>
            </a:r>
            <a:r>
              <a:rPr lang="ru-RU" sz="2000" dirty="0" smtClean="0"/>
              <a:t>) та </a:t>
            </a:r>
            <a:r>
              <a:rPr lang="ru-RU" sz="2000" dirty="0" err="1" smtClean="0"/>
              <a:t>хаспга</a:t>
            </a:r>
            <a:r>
              <a:rPr lang="ru-RU" sz="2000" dirty="0" smtClean="0"/>
              <a:t> — жести рук,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канонічні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рухи</a:t>
            </a:r>
            <a:r>
              <a:rPr lang="ru-RU" sz="2000" dirty="0" smtClean="0"/>
              <a:t> очей, </a:t>
            </a:r>
            <a:r>
              <a:rPr lang="ru-RU" sz="2000" dirty="0" err="1" smtClean="0"/>
              <a:t>шиї</a:t>
            </a:r>
            <a:r>
              <a:rPr lang="ru-RU" sz="2000" dirty="0" smtClean="0"/>
              <a:t>, </a:t>
            </a:r>
            <a:r>
              <a:rPr lang="ru-RU" sz="2000" dirty="0" err="1" smtClean="0"/>
              <a:t>голови</a:t>
            </a:r>
            <a:r>
              <a:rPr lang="ru-RU" sz="2000" dirty="0" smtClean="0"/>
              <a:t> й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8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04664"/>
            <a:ext cx="604352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мудр </a:t>
            </a:r>
            <a:r>
              <a:rPr lang="ru-RU" sz="1800" dirty="0" err="1" smtClean="0"/>
              <a:t>виконавець</a:t>
            </a:r>
            <a:r>
              <a:rPr lang="ru-RU" sz="1800" dirty="0" smtClean="0"/>
              <a:t> </a:t>
            </a:r>
            <a:r>
              <a:rPr lang="ru-RU" sz="1800" dirty="0" err="1" smtClean="0"/>
              <a:t>здатний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зображувати</a:t>
            </a:r>
            <a:r>
              <a:rPr lang="ru-RU" sz="1800" dirty="0" smtClean="0"/>
              <a:t> не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предмети</a:t>
            </a:r>
            <a:r>
              <a:rPr lang="ru-RU" sz="1800" dirty="0" smtClean="0"/>
              <a:t>, але й будь-яку </a:t>
            </a:r>
            <a:r>
              <a:rPr lang="ru-RU" sz="1800" dirty="0" err="1" smtClean="0"/>
              <a:t>дію</a:t>
            </a:r>
            <a:r>
              <a:rPr lang="ru-RU" sz="1800" dirty="0" smtClean="0"/>
              <a:t>, </a:t>
            </a:r>
            <a:r>
              <a:rPr lang="ru-RU" sz="1800" dirty="0" err="1" smtClean="0"/>
              <a:t>емоції</a:t>
            </a:r>
            <a:r>
              <a:rPr lang="ru-RU" sz="1800" dirty="0" smtClean="0"/>
              <a:t> й </a:t>
            </a:r>
            <a:r>
              <a:rPr lang="ru-RU" sz="1800" dirty="0" err="1" smtClean="0"/>
              <a:t>абстрактні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поняття</a:t>
            </a:r>
            <a:r>
              <a:rPr lang="ru-RU" sz="1800" dirty="0" smtClean="0"/>
              <a:t>. </a:t>
            </a:r>
            <a:r>
              <a:rPr lang="ru-RU" sz="1800" dirty="0" err="1" smtClean="0"/>
              <a:t>Ця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своєрідна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жестів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500 </a:t>
            </a:r>
            <a:r>
              <a:rPr lang="ru-RU" sz="1800" dirty="0" err="1" smtClean="0"/>
              <a:t>символів</a:t>
            </a:r>
            <a:r>
              <a:rPr lang="ru-RU" sz="1800" dirty="0" smtClean="0"/>
              <a:t>-понять. </a:t>
            </a:r>
            <a:r>
              <a:rPr lang="ru-RU" sz="1800" dirty="0" err="1" smtClean="0"/>
              <a:t>Завдяки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положенню</a:t>
            </a:r>
            <a:r>
              <a:rPr lang="ru-RU" sz="1800" dirty="0" smtClean="0"/>
              <a:t> рук </a:t>
            </a:r>
            <a:r>
              <a:rPr lang="ru-RU" sz="1800" dirty="0" err="1" smtClean="0"/>
              <a:t>щодо</a:t>
            </a:r>
            <a:r>
              <a:rPr lang="ru-RU" sz="1800" dirty="0" smtClean="0"/>
              <a:t> </a:t>
            </a:r>
            <a:r>
              <a:rPr lang="ru-RU" sz="1800" dirty="0" err="1" smtClean="0"/>
              <a:t>тіла</a:t>
            </a:r>
            <a:r>
              <a:rPr lang="ru-RU" sz="1800" dirty="0" smtClean="0"/>
              <a:t>, </a:t>
            </a:r>
            <a:r>
              <a:rPr lang="ru-RU" sz="1800" dirty="0" err="1" smtClean="0"/>
              <a:t>чергуванням</a:t>
            </a:r>
            <a:r>
              <a:rPr lang="ru-RU" sz="1800" dirty="0" smtClean="0"/>
              <a:t> і </a:t>
            </a:r>
            <a:r>
              <a:rPr lang="ru-RU" sz="1800" dirty="0" err="1" smtClean="0"/>
              <a:t>комбінаціям</a:t>
            </a:r>
            <a:r>
              <a:rPr lang="ru-RU" sz="1800" dirty="0" smtClean="0"/>
              <a:t> </a:t>
            </a:r>
            <a:r>
              <a:rPr lang="ru-RU" sz="1800" dirty="0" err="1" smtClean="0"/>
              <a:t>жестів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виконуються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однією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обома</a:t>
            </a:r>
            <a:r>
              <a:rPr lang="ru-RU" sz="1800" dirty="0" smtClean="0"/>
              <a:t> руками, </a:t>
            </a:r>
            <a:r>
              <a:rPr lang="ru-RU" sz="1800" dirty="0" err="1" smtClean="0"/>
              <a:t>танцівник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передати</a:t>
            </a:r>
            <a:r>
              <a:rPr lang="ru-RU" sz="1800" dirty="0" smtClean="0"/>
              <a:t> будь-</a:t>
            </a:r>
            <a:r>
              <a:rPr lang="ru-RU" sz="1800" dirty="0" err="1" smtClean="0"/>
              <a:t>що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Рухи</a:t>
            </a:r>
            <a:r>
              <a:rPr lang="ru-RU" sz="1800" dirty="0" smtClean="0"/>
              <a:t> очей, </a:t>
            </a:r>
            <a:r>
              <a:rPr lang="ru-RU" sz="1800" dirty="0" err="1" smtClean="0"/>
              <a:t>брів</a:t>
            </a:r>
            <a:r>
              <a:rPr lang="ru-RU" sz="1800" dirty="0" smtClean="0"/>
              <a:t>, </a:t>
            </a:r>
            <a:r>
              <a:rPr lang="ru-RU" sz="1800" dirty="0" err="1" smtClean="0"/>
              <a:t>голови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шиї</a:t>
            </a:r>
            <a:r>
              <a:rPr lang="ru-RU" sz="1800" dirty="0" smtClean="0"/>
              <a:t> </a:t>
            </a:r>
            <a:r>
              <a:rPr lang="ru-RU" sz="1800" dirty="0" err="1" smtClean="0"/>
              <a:t>танцівника</a:t>
            </a:r>
            <a:r>
              <a:rPr lang="ru-RU" sz="1800" dirty="0" smtClean="0"/>
              <a:t>, </a:t>
            </a:r>
            <a:r>
              <a:rPr lang="ru-RU" sz="1800" dirty="0" err="1" smtClean="0"/>
              <a:t>зливаючись</a:t>
            </a:r>
            <a:r>
              <a:rPr lang="ru-RU" sz="1800" dirty="0" smtClean="0"/>
              <a:t> з </a:t>
            </a:r>
            <a:r>
              <a:rPr lang="ru-RU" sz="1800" dirty="0" err="1" smtClean="0"/>
              <a:t>ін­шими</a:t>
            </a:r>
            <a:r>
              <a:rPr lang="ru-RU" sz="1800" dirty="0" smtClean="0"/>
              <a:t> компонентами </a:t>
            </a:r>
            <a:r>
              <a:rPr lang="ru-RU" sz="1800" dirty="0" err="1" smtClean="0"/>
              <a:t>танцю</a:t>
            </a:r>
            <a:r>
              <a:rPr lang="ru-RU" sz="1800" dirty="0" smtClean="0"/>
              <a:t>, </a:t>
            </a:r>
            <a:r>
              <a:rPr lang="ru-RU" sz="1800" dirty="0" err="1" smtClean="0"/>
              <a:t>підпорядковані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єдиній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меті</a:t>
            </a:r>
            <a:r>
              <a:rPr lang="ru-RU" sz="1800" dirty="0" smtClean="0"/>
              <a:t> — макси­мально </a:t>
            </a:r>
            <a:r>
              <a:rPr lang="ru-RU" sz="1800" dirty="0" err="1" smtClean="0"/>
              <a:t>виразно</a:t>
            </a:r>
            <a:r>
              <a:rPr lang="ru-RU" sz="1800" dirty="0" smtClean="0"/>
              <a:t> й </a:t>
            </a:r>
            <a:r>
              <a:rPr lang="ru-RU" sz="1800" dirty="0" err="1" smtClean="0"/>
              <a:t>емоційно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насичено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показати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події</a:t>
            </a:r>
            <a:r>
              <a:rPr lang="ru-RU" sz="1800" dirty="0" smtClean="0"/>
              <a:t> </a:t>
            </a:r>
            <a:r>
              <a:rPr lang="ru-RU" sz="1800" dirty="0" err="1" smtClean="0"/>
              <a:t>згідно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сцена­рієм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вистави</a:t>
            </a:r>
            <a:r>
              <a:rPr lang="ru-RU" sz="1800" dirty="0" smtClean="0"/>
              <a:t>. </a:t>
            </a:r>
            <a:r>
              <a:rPr lang="ru-RU" sz="1800" dirty="0" err="1" smtClean="0"/>
              <a:t>Обов’язковим</a:t>
            </a:r>
            <a:r>
              <a:rPr lang="ru-RU" sz="1800" dirty="0" smtClean="0"/>
              <a:t> є </a:t>
            </a:r>
            <a:r>
              <a:rPr lang="ru-RU" sz="1800" dirty="0" err="1" smtClean="0"/>
              <a:t>бездоганне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виконання</a:t>
            </a:r>
            <a:r>
              <a:rPr lang="ru-RU" sz="1800" dirty="0" smtClean="0"/>
              <a:t> кожного </a:t>
            </a:r>
            <a:r>
              <a:rPr lang="ru-RU" sz="1800" dirty="0" err="1" smtClean="0"/>
              <a:t>руху</a:t>
            </a:r>
            <a:r>
              <a:rPr lang="ru-RU" sz="1800" dirty="0" smtClean="0"/>
              <a:t>. </a:t>
            </a:r>
            <a:r>
              <a:rPr lang="ru-RU" sz="1800" dirty="0" err="1" smtClean="0"/>
              <a:t>Замість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слів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лунають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сцени</a:t>
            </a:r>
            <a:r>
              <a:rPr lang="ru-RU" sz="1800" dirty="0" smtClean="0"/>
              <a:t>, </a:t>
            </a:r>
            <a:r>
              <a:rPr lang="ru-RU" sz="1800" dirty="0" err="1" smtClean="0"/>
              <a:t>індійські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глядачі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сприймають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пластичні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комбінації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перетворені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мистецтвом</a:t>
            </a:r>
            <a:r>
              <a:rPr lang="ru-RU" sz="1800" dirty="0" smtClean="0"/>
              <a:t> </a:t>
            </a:r>
            <a:r>
              <a:rPr lang="ru-RU" sz="1800" dirty="0" err="1" smtClean="0"/>
              <a:t>танцівника</a:t>
            </a:r>
            <a:r>
              <a:rPr lang="ru-RU" sz="1800" dirty="0" smtClean="0"/>
              <a:t> на </a:t>
            </a:r>
            <a:r>
              <a:rPr lang="ru-RU" sz="1800" dirty="0" err="1" smtClean="0"/>
              <a:t>фра­зи</a:t>
            </a:r>
            <a:r>
              <a:rPr lang="ru-RU" sz="1800" dirty="0" smtClean="0"/>
              <a:t>, </a:t>
            </a:r>
            <a:r>
              <a:rPr lang="ru-RU" sz="1800" dirty="0" err="1" smtClean="0"/>
              <a:t>репліки</a:t>
            </a:r>
            <a:r>
              <a:rPr lang="ru-RU" sz="1800" dirty="0" smtClean="0"/>
              <a:t>, монологи й </a:t>
            </a:r>
            <a:r>
              <a:rPr lang="ru-RU" sz="1800" dirty="0" err="1" smtClean="0"/>
              <a:t>діалоги</a:t>
            </a:r>
            <a:r>
              <a:rPr lang="ru-RU" sz="1800" dirty="0" smtClean="0"/>
              <a:t>. </a:t>
            </a:r>
            <a:r>
              <a:rPr lang="ru-RU" sz="1800" dirty="0" err="1" smtClean="0"/>
              <a:t>Отже</a:t>
            </a:r>
            <a:r>
              <a:rPr lang="ru-RU" sz="1800" dirty="0" smtClean="0"/>
              <a:t>, </a:t>
            </a:r>
            <a:r>
              <a:rPr lang="ru-RU" sz="1800" dirty="0" err="1" smtClean="0"/>
              <a:t>завдяки</a:t>
            </a:r>
            <a:r>
              <a:rPr lang="ru-RU" sz="1800" dirty="0" smtClean="0"/>
              <a:t> </a:t>
            </a:r>
            <a:r>
              <a:rPr lang="ru-RU" sz="1800" dirty="0" err="1" smtClean="0"/>
              <a:t>мудрам</a:t>
            </a:r>
            <a:r>
              <a:rPr lang="ru-RU" sz="1800" dirty="0" smtClean="0"/>
              <a:t> </a:t>
            </a:r>
            <a:r>
              <a:rPr lang="ru-RU" sz="1800" dirty="0" err="1" smtClean="0"/>
              <a:t>індійський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танцівник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відтворює</a:t>
            </a:r>
            <a:r>
              <a:rPr lang="ru-RU" sz="1800" dirty="0" smtClean="0"/>
              <a:t> </a:t>
            </a:r>
            <a:r>
              <a:rPr lang="ru-RU" sz="1800" dirty="0" err="1" smtClean="0"/>
              <a:t>літературний</a:t>
            </a:r>
            <a:r>
              <a:rPr lang="ru-RU" sz="1800" dirty="0" smtClean="0"/>
              <a:t> текст </a:t>
            </a:r>
            <a:r>
              <a:rPr lang="ru-RU" sz="1800" dirty="0" err="1" smtClean="0"/>
              <a:t>драматургічного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твору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Жестикуляційний</a:t>
            </a:r>
            <a:r>
              <a:rPr lang="ru-RU" sz="1800" dirty="0" smtClean="0"/>
              <a:t> код </a:t>
            </a:r>
            <a:r>
              <a:rPr lang="ru-RU" sz="1800" dirty="0" err="1" smtClean="0"/>
              <a:t>складається</a:t>
            </a:r>
            <a:r>
              <a:rPr lang="ru-RU" sz="1800" dirty="0" smtClean="0"/>
              <a:t> з 24 </a:t>
            </a:r>
            <a:r>
              <a:rPr lang="ru-RU" sz="1800" dirty="0" err="1" smtClean="0"/>
              <a:t>хаст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самі</a:t>
            </a:r>
            <a:r>
              <a:rPr lang="ru-RU" sz="1800" dirty="0" smtClean="0"/>
              <a:t> по </a:t>
            </a:r>
            <a:r>
              <a:rPr lang="ru-RU" sz="1800" dirty="0" err="1" smtClean="0"/>
              <a:t>собі</a:t>
            </a:r>
            <a:r>
              <a:rPr lang="ru-RU" sz="1800" dirty="0" smtClean="0"/>
              <a:t> </a:t>
            </a:r>
            <a:r>
              <a:rPr lang="ru-RU" sz="1800" dirty="0" err="1" smtClean="0"/>
              <a:t>нічого</a:t>
            </a:r>
            <a:r>
              <a:rPr lang="ru-RU" sz="1800" dirty="0" smtClean="0"/>
              <a:t> не </a:t>
            </a:r>
            <a:r>
              <a:rPr lang="ru-RU" sz="1800" dirty="0" err="1" smtClean="0"/>
              <a:t>означають</a:t>
            </a:r>
            <a:r>
              <a:rPr lang="ru-RU" sz="1800" dirty="0" smtClean="0"/>
              <a:t>: </a:t>
            </a:r>
            <a:r>
              <a:rPr lang="ru-RU" sz="1800" dirty="0" err="1" smtClean="0"/>
              <a:t>адже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символи</a:t>
            </a:r>
            <a:r>
              <a:rPr lang="ru-RU" sz="1800" dirty="0" smtClean="0"/>
              <a:t>, </a:t>
            </a:r>
            <a:r>
              <a:rPr lang="ru-RU" sz="1800" dirty="0" err="1" smtClean="0"/>
              <a:t>подібні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літер</a:t>
            </a:r>
            <a:r>
              <a:rPr lang="ru-RU" sz="1800" dirty="0" smtClean="0"/>
              <a:t> будь- </a:t>
            </a:r>
            <a:r>
              <a:rPr lang="ru-RU" sz="1800" dirty="0" err="1" smtClean="0"/>
              <a:t>якої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абетки</a:t>
            </a:r>
            <a:r>
              <a:rPr lang="ru-RU" sz="1800" dirty="0" smtClean="0"/>
              <a:t>. Вони </a:t>
            </a:r>
            <a:r>
              <a:rPr lang="ru-RU" sz="1800" dirty="0" err="1" smtClean="0"/>
              <a:t>набувають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сенсу</a:t>
            </a:r>
            <a:r>
              <a:rPr lang="ru-RU" sz="1800" dirty="0" smtClean="0"/>
              <a:t>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в </a:t>
            </a:r>
            <a:r>
              <a:rPr lang="ru-RU" sz="1800" dirty="0" err="1" smtClean="0"/>
              <a:t>поєднанні</a:t>
            </a:r>
            <a:r>
              <a:rPr lang="ru-RU" sz="1800" dirty="0" smtClean="0"/>
              <a:t>, у </a:t>
            </a:r>
            <a:r>
              <a:rPr lang="ru-RU" sz="1800" dirty="0" err="1" smtClean="0"/>
              <a:t>певному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контексті</a:t>
            </a:r>
            <a:r>
              <a:rPr lang="ru-RU" sz="1800" dirty="0" smtClean="0"/>
              <a:t> та у </a:t>
            </a:r>
            <a:r>
              <a:rPr lang="ru-RU" sz="1800" dirty="0" err="1" smtClean="0"/>
              <a:t>зв’язку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дією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відтворюється</a:t>
            </a:r>
            <a:r>
              <a:rPr lang="ru-RU" sz="1800" dirty="0" smtClean="0"/>
              <a:t>. У </a:t>
            </a:r>
            <a:r>
              <a:rPr lang="ru-RU" sz="1800" dirty="0" err="1" smtClean="0"/>
              <a:t>такий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спосіб</a:t>
            </a:r>
            <a:r>
              <a:rPr lang="ru-RU" sz="1800" dirty="0" smtClean="0"/>
              <a:t> </a:t>
            </a:r>
            <a:r>
              <a:rPr lang="ru-RU" sz="1800" dirty="0" err="1" smtClean="0"/>
              <a:t>хаста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набуває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значення</a:t>
            </a:r>
            <a:r>
              <a:rPr lang="ru-RU" sz="1800" dirty="0" smtClean="0"/>
              <a:t> слова — </a:t>
            </a:r>
            <a:r>
              <a:rPr lang="ru-RU" sz="1800" dirty="0" err="1" smtClean="0"/>
              <a:t>іменника</a:t>
            </a:r>
            <a:r>
              <a:rPr lang="ru-RU" sz="1800" dirty="0" smtClean="0"/>
              <a:t>, </a:t>
            </a:r>
            <a:r>
              <a:rPr lang="ru-RU" sz="1800" dirty="0" err="1" smtClean="0"/>
              <a:t>дієслова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прикметника</a:t>
            </a:r>
            <a:r>
              <a:rPr lang="ru-RU" sz="1800" dirty="0" smtClean="0"/>
              <a:t> і </a:t>
            </a:r>
            <a:r>
              <a:rPr lang="ru-RU" sz="1800" dirty="0" err="1" smtClean="0"/>
              <a:t>навіть</a:t>
            </a:r>
            <a:r>
              <a:rPr lang="ru-RU" sz="1800" dirty="0" smtClean="0"/>
              <a:t> приставки, </a:t>
            </a:r>
            <a:r>
              <a:rPr lang="ru-RU" sz="1800" dirty="0" err="1" smtClean="0"/>
              <a:t>суфікса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закінчення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множини</a:t>
            </a:r>
            <a:r>
              <a:rPr lang="ru-RU" sz="1800" dirty="0" smtClean="0"/>
              <a:t>. У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хасти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переходять</a:t>
            </a:r>
            <a:r>
              <a:rPr lang="ru-RU" sz="1800" dirty="0" smtClean="0"/>
              <a:t> у мудри.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91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5_WK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85_WKC</Template>
  <TotalTime>25</TotalTime>
  <Words>1053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85_WKC</vt:lpstr>
      <vt:lpstr>Індійський танець. Значення поз, жестів, позицій рук (мудра).  Китайська опера </vt:lpstr>
      <vt:lpstr>Індійський танець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Пекінська опера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2012-03-22T19:52:43Z</dcterms:created>
  <dcterms:modified xsi:type="dcterms:W3CDTF">2012-03-22T20:18:05Z</dcterms:modified>
</cp:coreProperties>
</file>