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овая папка\FM-Sweet-Easter--Element-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Новая папка\FM-Sweet-Easter--Element-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4211">
            <a:off x="6135688" y="3500438"/>
            <a:ext cx="326548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:\для шаблонов\цветы\коричнев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7188"/>
            <a:ext cx="8382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2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0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0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6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7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1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6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3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7BD7">
            <a:alpha val="8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Новая папка\FM-Sweet-Easter--Element-3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7033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120CE9E-EEF5-40D9-AE16-9856B5D9452F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7871AD1-9538-4408-91E1-9C904EDD2ADE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4" descr="C:\Documents and Settings\Admin\Рабочий стол\Новая папка\FM-Sweet-Easter--Element-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4211">
            <a:off x="6645275" y="4252913"/>
            <a:ext cx="25844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Скульптура із грошей.</a:t>
            </a:r>
            <a:b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Автор:Kristi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Malakoff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0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566862"/>
            <a:ext cx="6393443" cy="416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6862"/>
            <a:ext cx="6503942" cy="42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9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88" y="1268760"/>
            <a:ext cx="64088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4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14375"/>
            <a:ext cx="5715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7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42950"/>
            <a:ext cx="5715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81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42950"/>
            <a:ext cx="5715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65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19100"/>
            <a:ext cx="5715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3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14400"/>
            <a:ext cx="5715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6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28675"/>
            <a:ext cx="5715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05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12776"/>
            <a:ext cx="626634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6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868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9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ренев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21_V8O</Template>
  <TotalTime>27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Сиреневый</vt:lpstr>
      <vt:lpstr>Скульптура із грошей. Автор:Kristi Malakoff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2012-03-09T18:32:24Z</dcterms:created>
  <dcterms:modified xsi:type="dcterms:W3CDTF">2012-03-09T18:59:34Z</dcterms:modified>
</cp:coreProperties>
</file>