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8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26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09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0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22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9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69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2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07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9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41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A123AA4-3493-4692-BACF-7358D5980499}" type="datetimeFigureOut">
              <a:rPr lang="ru-RU" smtClean="0"/>
              <a:t>26.02.2012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AB79D18-EA80-4116-9EF5-2C3D6A44260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Графика Б.М. </a:t>
            </a:r>
            <a:r>
              <a:rPr lang="ru-RU" sz="72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Кустодиева</a:t>
            </a:r>
            <a:r>
              <a:rPr lang="ru-RU" sz="7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  <a:endParaRPr lang="ru-RU" sz="7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5942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9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Портрети</a:t>
            </a:r>
            <a:endParaRPr lang="ru-RU" sz="9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8132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268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6165304"/>
            <a:ext cx="340215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Портрет О.П. </a:t>
            </a:r>
            <a:r>
              <a:rPr lang="ru-RU" b="1" dirty="0" err="1" smtClean="0"/>
              <a:t>Мясоедовой</a:t>
            </a:r>
            <a:r>
              <a:rPr lang="ru-RU" b="1" dirty="0" smtClean="0"/>
              <a:t>(1920)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71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88"/>
            <a:ext cx="5118648" cy="68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09660" y="6021288"/>
            <a:ext cx="337739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effectLst/>
              </a:rPr>
              <a:t>Портрет Е.А. </a:t>
            </a:r>
            <a:r>
              <a:rPr lang="ru-RU" b="1" dirty="0" err="1" smtClean="0">
                <a:effectLst/>
              </a:rPr>
              <a:t>Полевицкой</a:t>
            </a:r>
            <a:r>
              <a:rPr lang="ru-RU" dirty="0" smtClean="0">
                <a:effectLst/>
              </a:rPr>
              <a:t> </a:t>
            </a:r>
            <a:r>
              <a:rPr lang="ru-RU" b="1" dirty="0" smtClean="0">
                <a:effectLst/>
              </a:rPr>
              <a:t>(1905)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137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8678"/>
            <a:ext cx="4768336" cy="66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6237312"/>
            <a:ext cx="322376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Портрет И.И. Бродского (1920)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38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457664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6165304"/>
            <a:ext cx="339253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Портрет З.Е. </a:t>
            </a:r>
            <a:r>
              <a:rPr lang="ru-RU" b="1" dirty="0" err="1" smtClean="0"/>
              <a:t>Прошинской</a:t>
            </a:r>
            <a:r>
              <a:rPr lang="ru-RU" b="1" dirty="0" smtClean="0"/>
              <a:t> (1901)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16632"/>
            <a:ext cx="493910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06248" y="6165304"/>
            <a:ext cx="373711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Портрет Ирины </a:t>
            </a:r>
            <a:r>
              <a:rPr lang="ru-RU" b="1" dirty="0" err="1" smtClean="0"/>
              <a:t>Кустодиевой</a:t>
            </a:r>
            <a:r>
              <a:rPr lang="ru-RU" b="1" dirty="0" smtClean="0"/>
              <a:t> (1906)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22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0" y="3408"/>
            <a:ext cx="5128336" cy="67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6237312"/>
            <a:ext cx="373711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Портрет Ирины </a:t>
            </a:r>
            <a:r>
              <a:rPr lang="ru-RU" b="1" dirty="0" err="1" smtClean="0"/>
              <a:t>Кустодиевой</a:t>
            </a:r>
            <a:r>
              <a:rPr lang="ru-RU" b="1" dirty="0" smtClean="0"/>
              <a:t> (1919)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20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61" y="116632"/>
            <a:ext cx="373929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51040" y="6165304"/>
            <a:ext cx="425244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На мосту. Жена и дочь художника. 1917.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09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7504"/>
            <a:ext cx="4261706" cy="667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6237312"/>
            <a:ext cx="324069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Портрет Ф.И. Шаляпина (1921)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79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65903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6309320"/>
            <a:ext cx="324069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Портрет Ф.И. Шаляпина (1921)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41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/>
          <a:lstStyle/>
          <a:p>
            <a:r>
              <a:rPr lang="uk-UA" sz="9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Пейзажі</a:t>
            </a:r>
            <a:endParaRPr lang="ru-RU" sz="9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9751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91" y="116632"/>
            <a:ext cx="460147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6207695"/>
            <a:ext cx="493204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Портрет Марины и Марфы Шаляпиных (1920)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38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0588"/>
            <a:ext cx="81915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6237312"/>
            <a:ext cx="254460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Гулянье на Волге (1918)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22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9638"/>
            <a:ext cx="81915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88159" y="6237312"/>
            <a:ext cx="136768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Зима (1919)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92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32656"/>
            <a:ext cx="758822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0232" y="6093296"/>
            <a:ext cx="145745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Осень (1919)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92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7597"/>
            <a:ext cx="819150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2280" y="5733256"/>
            <a:ext cx="145745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Осень (1919)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69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29258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80312" y="6237312"/>
            <a:ext cx="13219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Лето (1921)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29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66750"/>
            <a:ext cx="81915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6374130"/>
            <a:ext cx="33137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Сжатое поле со снопами (1905)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67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1792"/>
            <a:ext cx="819150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8166" y="6355161"/>
            <a:ext cx="531033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Пасущиеся лошади (1909) смешанная техника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58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елё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Зелёный</Template>
  <TotalTime>19</TotalTime>
  <Words>114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Зелёный</vt:lpstr>
      <vt:lpstr>Графика Б.М. Кустодиева.</vt:lpstr>
      <vt:lpstr>Пейзажі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Графика Б.М. Кустодиева.</dc:title>
  <dc:creator>Admin</dc:creator>
  <cp:lastModifiedBy>Admin</cp:lastModifiedBy>
  <cp:revision>2</cp:revision>
  <dcterms:created xsi:type="dcterms:W3CDTF">2012-02-26T12:04:48Z</dcterms:created>
  <dcterms:modified xsi:type="dcterms:W3CDTF">2012-02-26T12:23:52Z</dcterms:modified>
</cp:coreProperties>
</file>