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1130A-9FD1-4860-AEBF-D87425DD357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7CCFB-8F47-4008-95ED-5C10979B5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9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1130A-9FD1-4860-AEBF-D87425DD357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7CCFB-8F47-4008-95ED-5C10979B5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1130A-9FD1-4860-AEBF-D87425DD357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7CCFB-8F47-4008-95ED-5C10979B5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2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1130A-9FD1-4860-AEBF-D87425DD357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7CCFB-8F47-4008-95ED-5C10979B5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93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1130A-9FD1-4860-AEBF-D87425DD357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7CCFB-8F47-4008-95ED-5C10979B5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4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1130A-9FD1-4860-AEBF-D87425DD357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7CCFB-8F47-4008-95ED-5C10979B5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8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1130A-9FD1-4860-AEBF-D87425DD357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7CCFB-8F47-4008-95ED-5C10979B5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9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1130A-9FD1-4860-AEBF-D87425DD357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7CCFB-8F47-4008-95ED-5C10979B5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8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1130A-9FD1-4860-AEBF-D87425DD357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7CCFB-8F47-4008-95ED-5C10979B5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0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1130A-9FD1-4860-AEBF-D87425DD357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7CCFB-8F47-4008-95ED-5C10979B5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0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1130A-9FD1-4860-AEBF-D87425DD357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7CCFB-8F47-4008-95ED-5C10979B5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2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1130A-9FD1-4860-AEBF-D87425DD357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CF7CCFB-8F47-4008-95ED-5C10979B5C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Іван Айвазовський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72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Пейзажі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5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52" y="332656"/>
            <a:ext cx="8001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172081"/>
            <a:ext cx="799288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Айвазовский Иван Константинович.</a:t>
            </a:r>
            <a:r>
              <a:rPr lang="en-US" dirty="0"/>
              <a:t>Ivan </a:t>
            </a:r>
            <a:r>
              <a:rPr lang="en-US" dirty="0" err="1"/>
              <a:t>Constantinovich</a:t>
            </a:r>
            <a:r>
              <a:rPr lang="en-US" dirty="0"/>
              <a:t> </a:t>
            </a:r>
            <a:r>
              <a:rPr lang="en-US" dirty="0" err="1"/>
              <a:t>Aivazovsky</a:t>
            </a:r>
            <a:r>
              <a:rPr lang="en-US" dirty="0"/>
              <a:t> - Ice-Breakers on the Frozen Neva in St. Petersburg.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59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1450"/>
            <a:ext cx="80010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6239024"/>
            <a:ext cx="4572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/>
              <a:t>Ivan </a:t>
            </a:r>
            <a:r>
              <a:rPr lang="en-US" dirty="0" err="1"/>
              <a:t>Constantinovich</a:t>
            </a:r>
            <a:r>
              <a:rPr lang="en-US" dirty="0"/>
              <a:t> </a:t>
            </a:r>
            <a:r>
              <a:rPr lang="en-US" dirty="0" err="1"/>
              <a:t>Aivazovsky</a:t>
            </a:r>
            <a:r>
              <a:rPr lang="en-US" dirty="0"/>
              <a:t> - Little Russian Ox Cart in Winter.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73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8" y="548680"/>
            <a:ext cx="835077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0887" y="6021288"/>
            <a:ext cx="4572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/>
              <a:t>Ivan </a:t>
            </a:r>
            <a:r>
              <a:rPr lang="en-US" dirty="0" err="1"/>
              <a:t>Constantinovich</a:t>
            </a:r>
            <a:r>
              <a:rPr lang="en-US" dirty="0"/>
              <a:t> </a:t>
            </a:r>
            <a:r>
              <a:rPr lang="en-US" dirty="0" err="1"/>
              <a:t>Aivazovsky</a:t>
            </a:r>
            <a:r>
              <a:rPr lang="en-US" dirty="0"/>
              <a:t> - Moscow in Winter from the Sparrow Hills.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8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33375"/>
            <a:ext cx="80010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9816" y="6201459"/>
            <a:ext cx="4572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/>
              <a:t>Ivan </a:t>
            </a:r>
            <a:r>
              <a:rPr lang="en-US" dirty="0" err="1"/>
              <a:t>Constantinovich</a:t>
            </a:r>
            <a:r>
              <a:rPr lang="en-US" dirty="0"/>
              <a:t> </a:t>
            </a:r>
            <a:r>
              <a:rPr lang="en-US" dirty="0" err="1"/>
              <a:t>Aivazovsky</a:t>
            </a:r>
            <a:r>
              <a:rPr lang="en-US" dirty="0"/>
              <a:t> - Winter Scene in Little Russia.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41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6213"/>
            <a:ext cx="800100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6047572"/>
            <a:ext cx="4572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/>
              <a:t>Ivan </a:t>
            </a:r>
            <a:r>
              <a:rPr lang="en-US" dirty="0" err="1"/>
              <a:t>Constantinovich</a:t>
            </a:r>
            <a:r>
              <a:rPr lang="en-US" dirty="0"/>
              <a:t> </a:t>
            </a:r>
            <a:r>
              <a:rPr lang="en-US" dirty="0" err="1"/>
              <a:t>Aivazovsky</a:t>
            </a:r>
            <a:r>
              <a:rPr lang="en-US" dirty="0"/>
              <a:t> - Ox Cart Crossing a Flooded Plain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84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ё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Зелёный</Template>
  <TotalTime>456</TotalTime>
  <Words>62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Зелёный</vt:lpstr>
      <vt:lpstr>Іван Айвазовський Пейзажі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2012-02-10T13:56:36Z</dcterms:created>
  <dcterms:modified xsi:type="dcterms:W3CDTF">2012-02-20T19:37:23Z</dcterms:modified>
</cp:coreProperties>
</file>