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50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Для работ\имя и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6500813"/>
            <a:ext cx="7477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17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C57AA8-B83C-4846-BC5D-431A7C876D0B}" type="datetimeFigureOut">
              <a:rPr lang="ru-RU" smtClean="0"/>
              <a:t>08.02.2012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DF017-64DF-4A86-B588-F1D9BB918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937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C57AA8-B83C-4846-BC5D-431A7C876D0B}" type="datetimeFigureOut">
              <a:rPr lang="ru-RU" smtClean="0"/>
              <a:t>08.02.2012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DF017-64DF-4A86-B588-F1D9BB918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9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C57AA8-B83C-4846-BC5D-431A7C876D0B}" type="datetimeFigureOut">
              <a:rPr lang="ru-RU" smtClean="0"/>
              <a:t>08.02.2012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DF017-64DF-4A86-B588-F1D9BB918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544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C57AA8-B83C-4846-BC5D-431A7C876D0B}" type="datetimeFigureOut">
              <a:rPr lang="ru-RU" smtClean="0"/>
              <a:t>08.02.2012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DF017-64DF-4A86-B588-F1D9BB918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22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C57AA8-B83C-4846-BC5D-431A7C876D0B}" type="datetimeFigureOut">
              <a:rPr lang="ru-RU" smtClean="0"/>
              <a:t>08.02.2012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DF017-64DF-4A86-B588-F1D9BB918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495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C57AA8-B83C-4846-BC5D-431A7C876D0B}" type="datetimeFigureOut">
              <a:rPr lang="ru-RU" smtClean="0"/>
              <a:t>08.02.2012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DF017-64DF-4A86-B588-F1D9BB918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997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C57AA8-B83C-4846-BC5D-431A7C876D0B}" type="datetimeFigureOut">
              <a:rPr lang="ru-RU" smtClean="0"/>
              <a:t>08.02.2012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DF017-64DF-4A86-B588-F1D9BB918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43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C57AA8-B83C-4846-BC5D-431A7C876D0B}" type="datetimeFigureOut">
              <a:rPr lang="ru-RU" smtClean="0"/>
              <a:t>08.02.2012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DF017-64DF-4A86-B588-F1D9BB918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465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C57AA8-B83C-4846-BC5D-431A7C876D0B}" type="datetimeFigureOut">
              <a:rPr lang="ru-RU" smtClean="0"/>
              <a:t>08.02.2012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DF017-64DF-4A86-B588-F1D9BB918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68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C57AA8-B83C-4846-BC5D-431A7C876D0B}" type="datetimeFigureOut">
              <a:rPr lang="ru-RU" smtClean="0"/>
              <a:t>08.02.2012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DF017-64DF-4A86-B588-F1D9BB9180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60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DC57AA8-B83C-4846-BC5D-431A7C876D0B}" type="datetimeFigureOut">
              <a:rPr lang="ru-RU" smtClean="0"/>
              <a:t>08.02.2012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A7DF017-64DF-4A86-B588-F1D9BB91805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8000" b="1" i="1" dirty="0" smtClean="0"/>
              <a:t>Скульптура із бронзи</a:t>
            </a:r>
            <a:endParaRPr lang="ru-RU" sz="80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509120"/>
            <a:ext cx="6400800" cy="17526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32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3400"/>
            <a:ext cx="345951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13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2656"/>
            <a:ext cx="572261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89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550419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98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331570"/>
            <a:ext cx="4639531" cy="619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84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332656"/>
            <a:ext cx="3147183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31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0648"/>
            <a:ext cx="342477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55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4032448" cy="608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68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2656"/>
            <a:ext cx="4170040" cy="619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30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404664"/>
            <a:ext cx="4795831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72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4536504" cy="626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39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2656"/>
            <a:ext cx="619268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31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2656"/>
            <a:ext cx="4602088" cy="618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66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9102"/>
            <a:ext cx="5060021" cy="6216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32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260648"/>
            <a:ext cx="3549995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09905" y="6156012"/>
            <a:ext cx="285449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Jean-Baptiste-Joseph De Bay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665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6"/>
            <a:ext cx="4680520" cy="624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63" y="6314757"/>
            <a:ext cx="29321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45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33375"/>
            <a:ext cx="8001000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97346" y="6123027"/>
            <a:ext cx="435266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Frederick William MacMonnies (1863-1937)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533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2656"/>
            <a:ext cx="3146029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206479"/>
            <a:ext cx="44196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88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38237"/>
            <a:ext cx="8401821" cy="481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9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0648"/>
            <a:ext cx="60417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18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тоальбом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фотоальбом</Template>
  <TotalTime>12</TotalTime>
  <Words>12</Words>
  <Application>Microsoft Office PowerPoint</Application>
  <PresentationFormat>Экран (4:3)</PresentationFormat>
  <Paragraphs>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отоальбом</vt:lpstr>
      <vt:lpstr>Скульптура із бронзи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Скульптура із бронзи</dc:title>
  <dc:creator>Admin</dc:creator>
  <cp:lastModifiedBy>Admin</cp:lastModifiedBy>
  <cp:revision>2</cp:revision>
  <dcterms:created xsi:type="dcterms:W3CDTF">2012-02-08T15:54:09Z</dcterms:created>
  <dcterms:modified xsi:type="dcterms:W3CDTF">2012-02-08T16:11:41Z</dcterms:modified>
</cp:coreProperties>
</file>