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75" r:id="rId16"/>
    <p:sldId id="274" r:id="rId17"/>
    <p:sldId id="273" r:id="rId18"/>
    <p:sldId id="272" r:id="rId19"/>
    <p:sldId id="271" r:id="rId20"/>
    <p:sldId id="279" r:id="rId21"/>
    <p:sldId id="278" r:id="rId22"/>
    <p:sldId id="277" r:id="rId23"/>
    <p:sldId id="280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60" d="100"/>
          <a:sy n="60" d="100"/>
        </p:scale>
        <p:origin x="-158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53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5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0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3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0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5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93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5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8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6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C86F6-7A46-45A8-8944-9254F90679DE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ABD7E-AFAD-4020-AFE8-66B2E1EB2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8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0483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833" y="1052736"/>
            <a:ext cx="8333949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Образ  </a:t>
            </a:r>
          </a:p>
          <a:p>
            <a:pPr algn="ctr"/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Дон </a:t>
            </a:r>
            <a:r>
              <a:rPr lang="ru-RU" sz="8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Кіхота</a:t>
            </a:r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 </a:t>
            </a:r>
          </a:p>
          <a:p>
            <a:pPr algn="ctr"/>
            <a:r>
              <a:rPr lang="uk-UA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r>
              <a:rPr lang="uk-UA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бразотворчому</a:t>
            </a:r>
          </a:p>
          <a:p>
            <a:pPr algn="ctr"/>
            <a:r>
              <a:rPr lang="uk-UA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мистецтві</a:t>
            </a:r>
            <a:endParaRPr lang="ru-RU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1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7" y="1123102"/>
            <a:ext cx="3896271" cy="550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76256" y="5805264"/>
            <a:ext cx="1595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Mirat</a:t>
            </a:r>
            <a:r>
              <a:rPr lang="en-US" dirty="0"/>
              <a:t> </a:t>
            </a:r>
            <a:r>
              <a:rPr lang="en-US" dirty="0" err="1"/>
              <a:t>Urazayev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2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68512"/>
            <a:ext cx="4082146" cy="552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08304" y="5877272"/>
            <a:ext cx="14377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Pablo Picasso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2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6774"/>
            <a:ext cx="3888432" cy="547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76256" y="5877272"/>
            <a:ext cx="140115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Salvador Dali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2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3888432" cy="543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6" y="5877272"/>
            <a:ext cx="11562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sirelion80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2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78160"/>
            <a:ext cx="5324356" cy="54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21335" y="5777231"/>
            <a:ext cx="228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Tomek</a:t>
            </a:r>
            <a:r>
              <a:rPr lang="en-US" dirty="0"/>
              <a:t> </a:t>
            </a:r>
            <a:r>
              <a:rPr lang="en-US" dirty="0" err="1"/>
              <a:t>Setowski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6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170784" cy="552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76256" y="5877272"/>
            <a:ext cx="20464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Алексей Филиппов</a:t>
            </a:r>
          </a:p>
        </p:txBody>
      </p:sp>
    </p:spTree>
    <p:extLst>
      <p:ext uri="{BB962C8B-B14F-4D97-AF65-F5344CB8AC3E}">
        <p14:creationId xmlns:p14="http://schemas.microsoft.com/office/powerpoint/2010/main" val="799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74" y="1136624"/>
            <a:ext cx="3913026" cy="555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4248" y="5661248"/>
            <a:ext cx="15994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Богдеско</a:t>
            </a:r>
            <a:r>
              <a:rPr lang="ru-RU" dirty="0"/>
              <a:t> Илья</a:t>
            </a:r>
          </a:p>
        </p:txBody>
      </p:sp>
    </p:spTree>
    <p:extLst>
      <p:ext uri="{BB962C8B-B14F-4D97-AF65-F5344CB8AC3E}">
        <p14:creationId xmlns:p14="http://schemas.microsoft.com/office/powerpoint/2010/main" val="799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70" y="1052736"/>
            <a:ext cx="38290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08304" y="5877272"/>
            <a:ext cx="12391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Ванин П.А.</a:t>
            </a:r>
          </a:p>
        </p:txBody>
      </p:sp>
    </p:spTree>
    <p:extLst>
      <p:ext uri="{BB962C8B-B14F-4D97-AF65-F5344CB8AC3E}">
        <p14:creationId xmlns:p14="http://schemas.microsoft.com/office/powerpoint/2010/main" val="799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528392" cy="54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2280" y="5733256"/>
            <a:ext cx="17235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Васильев Юрий</a:t>
            </a:r>
          </a:p>
        </p:txBody>
      </p:sp>
    </p:spTree>
    <p:extLst>
      <p:ext uri="{BB962C8B-B14F-4D97-AF65-F5344CB8AC3E}">
        <p14:creationId xmlns:p14="http://schemas.microsoft.com/office/powerpoint/2010/main" val="799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8" y="1196752"/>
            <a:ext cx="6546304" cy="492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26332" y="6135249"/>
            <a:ext cx="20176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Владимир </a:t>
            </a:r>
            <a:r>
              <a:rPr lang="ru-RU" dirty="0" err="1"/>
              <a:t>Гобозов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9644"/>
            <a:ext cx="9190263" cy="684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74518"/>
            <a:ext cx="5976664" cy="551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92229" y="6320493"/>
            <a:ext cx="15517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Alberto Godoy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28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2" y="1124743"/>
            <a:ext cx="4041428" cy="54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6" y="5949280"/>
            <a:ext cx="15388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Гелий </a:t>
            </a:r>
            <a:r>
              <a:rPr lang="ru-RU" dirty="0" err="1"/>
              <a:t>Коржев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1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72" y="1340768"/>
            <a:ext cx="6014780" cy="51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2280" y="6104048"/>
            <a:ext cx="1842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Дмитрий Яковин</a:t>
            </a:r>
          </a:p>
        </p:txBody>
      </p:sp>
    </p:spTree>
    <p:extLst>
      <p:ext uri="{BB962C8B-B14F-4D97-AF65-F5344CB8AC3E}">
        <p14:creationId xmlns:p14="http://schemas.microsoft.com/office/powerpoint/2010/main" val="40511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39" y="1218487"/>
            <a:ext cx="3975521" cy="530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5949280"/>
            <a:ext cx="18328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Запольская Анна</a:t>
            </a:r>
          </a:p>
        </p:txBody>
      </p:sp>
    </p:spTree>
    <p:extLst>
      <p:ext uri="{BB962C8B-B14F-4D97-AF65-F5344CB8AC3E}">
        <p14:creationId xmlns:p14="http://schemas.microsoft.com/office/powerpoint/2010/main" val="40511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124744"/>
            <a:ext cx="375865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5949280"/>
            <a:ext cx="156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Игорь Жарков</a:t>
            </a:r>
          </a:p>
        </p:txBody>
      </p:sp>
    </p:spTree>
    <p:extLst>
      <p:ext uri="{BB962C8B-B14F-4D97-AF65-F5344CB8AC3E}">
        <p14:creationId xmlns:p14="http://schemas.microsoft.com/office/powerpoint/2010/main" val="31831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14363"/>
            <a:ext cx="6000996" cy="591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20272" y="6021288"/>
            <a:ext cx="18725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Михаил </a:t>
            </a:r>
            <a:r>
              <a:rPr lang="ru-RU" dirty="0" err="1"/>
              <a:t>Наумцев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1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6" y="6237312"/>
            <a:ext cx="16264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Арсен </a:t>
            </a:r>
            <a:r>
              <a:rPr lang="ru-RU" dirty="0" err="1"/>
              <a:t>Казарян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94" y="1075580"/>
            <a:ext cx="7039122" cy="488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1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2" y="0"/>
            <a:ext cx="9174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5"/>
            <a:ext cx="6495901" cy="515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80312" y="6253209"/>
            <a:ext cx="15250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Zdenek</a:t>
            </a:r>
            <a:r>
              <a:rPr lang="en-US" dirty="0"/>
              <a:t> </a:t>
            </a:r>
            <a:r>
              <a:rPr lang="en-US" dirty="0" err="1"/>
              <a:t>Sutera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9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56" y="1052736"/>
            <a:ext cx="4085143" cy="55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6" y="5805264"/>
            <a:ext cx="10665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Bradley 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3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4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601439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24328" y="6024399"/>
            <a:ext cx="11703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Ed Miracle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35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392488" cy="553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6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8" y="4952"/>
            <a:ext cx="9161528" cy="685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42" y="1268760"/>
            <a:ext cx="4062387" cy="532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4248" y="6021288"/>
            <a:ext cx="18894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John Browne Ayes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6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" y="-34280"/>
            <a:ext cx="9144075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36" y="1052736"/>
            <a:ext cx="366516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64288" y="5949280"/>
            <a:ext cx="12336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Max </a:t>
            </a:r>
            <a:r>
              <a:rPr lang="en-US" dirty="0" err="1"/>
              <a:t>Hierro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49</Words>
  <Application>Microsoft Office PowerPoint</Application>
  <PresentationFormat>Экран (4:3)</PresentationFormat>
  <Paragraphs>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2012-01-21T11:48:04Z</dcterms:created>
  <dcterms:modified xsi:type="dcterms:W3CDTF">2012-01-21T21:05:45Z</dcterms:modified>
</cp:coreProperties>
</file>