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80" r:id="rId9"/>
    <p:sldId id="293" r:id="rId10"/>
    <p:sldId id="281" r:id="rId11"/>
    <p:sldId id="257" r:id="rId12"/>
    <p:sldId id="259" r:id="rId13"/>
    <p:sldId id="260" r:id="rId14"/>
    <p:sldId id="261" r:id="rId15"/>
    <p:sldId id="262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61" autoAdjust="0"/>
    <p:restoredTop sz="94660"/>
  </p:normalViewPr>
  <p:slideViewPr>
    <p:cSldViewPr>
      <p:cViewPr varScale="1">
        <p:scale>
          <a:sx n="39" d="100"/>
          <a:sy n="39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3977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fld id="{BBDFE852-B6AD-405E-B37A-B8D191ADD74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nim_189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1" y="4724400"/>
            <a:ext cx="1052080" cy="1371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Picture 13" descr="anim_255.g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EFEFA"/>
              </a:clrFrom>
              <a:clrTo>
                <a:srgbClr val="FEFE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1673" y="5174672"/>
            <a:ext cx="997527" cy="997527"/>
          </a:xfrm>
          <a:prstGeom prst="rect">
            <a:avLst/>
          </a:prstGeom>
        </p:spPr>
      </p:pic>
      <p:pic>
        <p:nvPicPr>
          <p:cNvPr id="15" name="Picture 14" descr="anim_189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7322127" y="4724400"/>
            <a:ext cx="1059873" cy="1371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87A5-2174-45AA-B34F-0A8B0D10C6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F3A02-665F-4C8D-B741-F26F245D5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DEEE8-7E75-4BE3-997B-96AAE855E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7D209-A577-471F-A99B-45D213CEA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6AD17-3A16-4961-9D69-45A688C59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CFE95-BB8C-42B9-8B8C-1147EF017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666AB-B9E8-450B-A059-469392AC2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1E006-E9DA-4A4B-8F6D-A82DE30FE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C7F12-F5D3-4B75-80DE-9833CBA11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828800" y="838200"/>
            <a:ext cx="5486400" cy="4267200"/>
            <a:chOff x="1828800" y="838200"/>
            <a:chExt cx="5486400" cy="4267200"/>
          </a:xfrm>
        </p:grpSpPr>
        <p:pic>
          <p:nvPicPr>
            <p:cNvPr id="9" name="Picture 8" descr="Bitmap_128.bmp"/>
            <p:cNvPicPr>
              <a:picLocks noChangeAspect="1"/>
            </p:cNvPicPr>
            <p:nvPr userDrawn="1"/>
          </p:nvPicPr>
          <p:blipFill>
            <a:blip r:embed="rId2"/>
            <a:srcRect l="7490" t="5566" r="7490" b="5566"/>
            <a:stretch>
              <a:fillRect/>
            </a:stretch>
          </p:blipFill>
          <p:spPr>
            <a:xfrm>
              <a:off x="1828800" y="838200"/>
              <a:ext cx="5486400" cy="42672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 bwMode="auto">
            <a:xfrm>
              <a:off x="1981200" y="1371600"/>
              <a:ext cx="5181600" cy="3200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81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4363-79E6-457E-888E-542E07A724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371600"/>
            <a:ext cx="5181600" cy="32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238D6C58-55E2-48A7-914A-8E2DC29F5A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nim_255.gif"/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A"/>
              </a:clrFrom>
              <a:clrTo>
                <a:srgbClr val="FEFE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5860473"/>
            <a:ext cx="997527" cy="9975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h.ua/story/148169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86742" cy="2571768"/>
          </a:xfrm>
        </p:spPr>
        <p:txBody>
          <a:bodyPr/>
          <a:lstStyle/>
          <a:p>
            <a:r>
              <a:rPr lang="ru-RU" sz="6000" b="1" dirty="0" smtClean="0"/>
              <a:t>Як </a:t>
            </a:r>
            <a:r>
              <a:rPr lang="ru-RU" sz="6000" b="1" dirty="0" err="1" smtClean="0"/>
              <a:t>розповісти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дитині</a:t>
            </a:r>
            <a:r>
              <a:rPr lang="ru-RU" sz="6000" b="1" dirty="0" smtClean="0"/>
              <a:t> </a:t>
            </a:r>
            <a:br>
              <a:rPr lang="ru-RU" sz="6000" b="1" dirty="0" smtClean="0"/>
            </a:br>
            <a:r>
              <a:rPr lang="ru-RU" sz="6000" b="1" dirty="0" smtClean="0"/>
              <a:t>про секс?</a:t>
            </a:r>
            <a:r>
              <a:rPr lang="ru-RU" sz="6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74" y="3714752"/>
            <a:ext cx="5772168" cy="1000124"/>
          </a:xfrm>
        </p:spPr>
        <p:txBody>
          <a:bodyPr/>
          <a:lstStyle/>
          <a:p>
            <a:pPr algn="r"/>
            <a:r>
              <a:rPr lang="uk-UA" sz="1400" b="1" dirty="0" smtClean="0"/>
              <a:t>підготувала : </a:t>
            </a:r>
          </a:p>
          <a:p>
            <a:pPr algn="r"/>
            <a:r>
              <a:rPr lang="uk-UA" sz="1400" b="1" dirty="0" smtClean="0"/>
              <a:t>практичний психолог </a:t>
            </a:r>
          </a:p>
          <a:p>
            <a:pPr algn="r"/>
            <a:r>
              <a:rPr lang="uk-UA" sz="1400" b="1" dirty="0" err="1" smtClean="0"/>
              <a:t>Новогродівської</a:t>
            </a:r>
            <a:r>
              <a:rPr lang="uk-UA" sz="1400" b="1" dirty="0" smtClean="0"/>
              <a:t> ЗОШ І – ІІ ступенів № 8 </a:t>
            </a:r>
          </a:p>
          <a:p>
            <a:pPr algn="r"/>
            <a:r>
              <a:rPr lang="uk-UA" sz="1400" b="1" dirty="0" err="1" smtClean="0"/>
              <a:t>Краснік</a:t>
            </a:r>
            <a:r>
              <a:rPr lang="uk-UA" sz="1400" b="1" dirty="0" smtClean="0"/>
              <a:t> Олена Миколаївна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"/>
            <a:ext cx="7543800" cy="2857495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Недавнє дослідження даної теми показало, що більше 40% повнолітніх мали сексуальні відносини до того, як батьки заговорили з ними про безпечний секс, контроль вагітності або венеричні захворювання.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496"/>
            <a:ext cx="3000396" cy="327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Як </a:t>
            </a:r>
            <a:r>
              <a:rPr lang="ru-RU" dirty="0" err="1" smtClean="0">
                <a:solidFill>
                  <a:srgbClr val="C00000"/>
                </a:solidFill>
              </a:rPr>
              <a:t>розповісти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дитині</a:t>
            </a:r>
            <a:r>
              <a:rPr lang="ru-RU" dirty="0" smtClean="0">
                <a:solidFill>
                  <a:srgbClr val="C00000"/>
                </a:solidFill>
              </a:rPr>
              <a:t> про секс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214423"/>
            <a:ext cx="8215338" cy="271464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 </a:t>
            </a:r>
            <a:r>
              <a:rPr lang="ru-RU" sz="2800" dirty="0" err="1" smtClean="0">
                <a:solidFill>
                  <a:schemeClr val="tx1"/>
                </a:solidFill>
              </a:rPr>
              <a:t>багатьох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батьків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таке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формулювання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питання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іноді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викликає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навіть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обурення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</a:rPr>
              <a:t>мовляв</a:t>
            </a:r>
            <a:r>
              <a:rPr lang="ru-RU" sz="2800" dirty="0" smtClean="0">
                <a:solidFill>
                  <a:schemeClr val="tx1"/>
                </a:solidFill>
              </a:rPr>
              <a:t>, для нас </a:t>
            </a:r>
            <a:r>
              <a:rPr lang="ru-RU" sz="2800" dirty="0" err="1" smtClean="0">
                <a:solidFill>
                  <a:schemeClr val="tx1"/>
                </a:solidFill>
              </a:rPr>
              <a:t>важливо</a:t>
            </a:r>
            <a:r>
              <a:rPr lang="ru-RU" sz="2800" dirty="0" smtClean="0">
                <a:solidFill>
                  <a:schemeClr val="tx1"/>
                </a:solidFill>
              </a:rPr>
              <a:t>, ЩО </a:t>
            </a:r>
            <a:r>
              <a:rPr lang="ru-RU" sz="2800" dirty="0" err="1" smtClean="0">
                <a:solidFill>
                  <a:schemeClr val="tx1"/>
                </a:solidFill>
              </a:rPr>
              <a:t>можна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потрібно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розповісти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дитині</a:t>
            </a:r>
            <a:r>
              <a:rPr lang="ru-RU" sz="2800" dirty="0" smtClean="0">
                <a:solidFill>
                  <a:schemeClr val="tx1"/>
                </a:solidFill>
              </a:rPr>
              <a:t> про секс, а ЯК </a:t>
            </a:r>
            <a:r>
              <a:rPr lang="ru-RU" sz="2800" dirty="0" err="1" smtClean="0">
                <a:solidFill>
                  <a:schemeClr val="tx1"/>
                </a:solidFill>
              </a:rPr>
              <a:t>це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зробити</a:t>
            </a:r>
            <a:r>
              <a:rPr lang="ru-RU" sz="2800" dirty="0" smtClean="0">
                <a:solidFill>
                  <a:schemeClr val="tx1"/>
                </a:solidFill>
              </a:rPr>
              <a:t> - ми, батьки, </a:t>
            </a:r>
            <a:r>
              <a:rPr lang="ru-RU" sz="2800" dirty="0" err="1" smtClean="0">
                <a:solidFill>
                  <a:schemeClr val="tx1"/>
                </a:solidFill>
              </a:rPr>
              <a:t>зі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своєю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дитиною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самі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розберемося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071942"/>
            <a:ext cx="31312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Однак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слід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зазначити</a:t>
            </a:r>
            <a:r>
              <a:rPr lang="ru-RU" dirty="0" smtClean="0">
                <a:solidFill>
                  <a:srgbClr val="C00000"/>
                </a:solidFill>
              </a:rPr>
              <a:t> 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5"/>
            <a:ext cx="8072462" cy="192882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Форма </a:t>
            </a:r>
            <a:r>
              <a:rPr lang="ru-RU" sz="2800" dirty="0" err="1" smtClean="0">
                <a:solidFill>
                  <a:schemeClr val="tx1"/>
                </a:solidFill>
              </a:rPr>
              <a:t>подачі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інформації</a:t>
            </a:r>
            <a:r>
              <a:rPr lang="ru-RU" sz="2800" dirty="0" smtClean="0">
                <a:solidFill>
                  <a:schemeClr val="tx1"/>
                </a:solidFill>
              </a:rPr>
              <a:t> тут </a:t>
            </a:r>
            <a:r>
              <a:rPr lang="ru-RU" sz="2800" dirty="0" err="1" smtClean="0">
                <a:solidFill>
                  <a:schemeClr val="tx1"/>
                </a:solidFill>
              </a:rPr>
              <a:t>теж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грає</a:t>
            </a:r>
            <a:r>
              <a:rPr lang="ru-RU" sz="2800" dirty="0" smtClean="0">
                <a:solidFill>
                  <a:schemeClr val="tx1"/>
                </a:solidFill>
              </a:rPr>
              <a:t> не </a:t>
            </a:r>
            <a:r>
              <a:rPr lang="ru-RU" sz="2800" dirty="0" err="1" smtClean="0">
                <a:solidFill>
                  <a:schemeClr val="tx1"/>
                </a:solidFill>
              </a:rPr>
              <a:t>останню</a:t>
            </a:r>
            <a:r>
              <a:rPr lang="ru-RU" sz="2800" dirty="0" smtClean="0">
                <a:solidFill>
                  <a:schemeClr val="tx1"/>
                </a:solidFill>
              </a:rPr>
              <a:t> роль. І </a:t>
            </a:r>
            <a:r>
              <a:rPr lang="ru-RU" sz="2800" dirty="0" err="1" smtClean="0">
                <a:solidFill>
                  <a:schemeClr val="tx1"/>
                </a:solidFill>
              </a:rPr>
              <a:t>мені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хотілося</a:t>
            </a:r>
            <a:r>
              <a:rPr lang="ru-RU" sz="2800" dirty="0" smtClean="0">
                <a:solidFill>
                  <a:schemeClr val="tx1"/>
                </a:solidFill>
              </a:rPr>
              <a:t> б </a:t>
            </a:r>
            <a:r>
              <a:rPr lang="ru-RU" sz="2800" dirty="0" err="1" smtClean="0">
                <a:solidFill>
                  <a:schemeClr val="tx1"/>
                </a:solidFill>
              </a:rPr>
              <a:t>дати</a:t>
            </a:r>
            <a:r>
              <a:rPr lang="ru-RU" sz="2800" dirty="0" smtClean="0">
                <a:solidFill>
                  <a:schemeClr val="tx1"/>
                </a:solidFill>
              </a:rPr>
              <a:t> батькам </a:t>
            </a:r>
            <a:r>
              <a:rPr lang="ru-RU" sz="2800" dirty="0" err="1" smtClean="0">
                <a:solidFill>
                  <a:schemeClr val="tx1"/>
                </a:solidFill>
              </a:rPr>
              <a:t>деяке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керівництво</a:t>
            </a:r>
            <a:r>
              <a:rPr lang="ru-RU" sz="2800" dirty="0" smtClean="0">
                <a:solidFill>
                  <a:schemeClr val="tx1"/>
                </a:solidFill>
              </a:rPr>
              <a:t> про те, як не треба </a:t>
            </a:r>
            <a:r>
              <a:rPr lang="ru-RU" sz="2800" dirty="0" err="1" smtClean="0">
                <a:solidFill>
                  <a:schemeClr val="tx1"/>
                </a:solidFill>
              </a:rPr>
              <a:t>розповідати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дитині</a:t>
            </a:r>
            <a:r>
              <a:rPr lang="ru-RU" sz="2800" dirty="0" smtClean="0">
                <a:solidFill>
                  <a:schemeClr val="tx1"/>
                </a:solidFill>
              </a:rPr>
              <a:t> про секс.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86124"/>
            <a:ext cx="3903943" cy="29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3429024" cy="43577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треба </a:t>
            </a:r>
            <a:r>
              <a:rPr lang="ru-RU" dirty="0" err="1" smtClean="0">
                <a:solidFill>
                  <a:schemeClr val="tx1"/>
                </a:solidFill>
              </a:rPr>
              <a:t>спеціально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саджати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дитину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навпроти</a:t>
            </a:r>
            <a:r>
              <a:rPr lang="ru-RU" dirty="0" smtClean="0">
                <a:solidFill>
                  <a:schemeClr val="tx1"/>
                </a:solidFill>
              </a:rPr>
              <a:t> себе в </a:t>
            </a:r>
            <a:r>
              <a:rPr lang="ru-RU" dirty="0" err="1" smtClean="0">
                <a:solidFill>
                  <a:schemeClr val="tx1"/>
                </a:solidFill>
              </a:rPr>
              <a:t>позі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слухняного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учня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говорити</a:t>
            </a:r>
            <a:r>
              <a:rPr lang="ru-RU" dirty="0" smtClean="0">
                <a:solidFill>
                  <a:schemeClr val="tx1"/>
                </a:solidFill>
              </a:rPr>
              <a:t>: "</a:t>
            </a:r>
            <a:r>
              <a:rPr lang="ru-RU" dirty="0" err="1" smtClean="0">
                <a:solidFill>
                  <a:schemeClr val="tx1"/>
                </a:solidFill>
              </a:rPr>
              <a:t>Прийшов</a:t>
            </a:r>
            <a:r>
              <a:rPr lang="ru-RU" dirty="0" smtClean="0">
                <a:solidFill>
                  <a:schemeClr val="tx1"/>
                </a:solidFill>
              </a:rPr>
              <a:t> час </a:t>
            </a:r>
            <a:r>
              <a:rPr lang="ru-RU" dirty="0" err="1" smtClean="0">
                <a:solidFill>
                  <a:schemeClr val="tx1"/>
                </a:solidFill>
              </a:rPr>
              <a:t>тобі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дізнатися</a:t>
            </a:r>
            <a:r>
              <a:rPr lang="ru-RU" dirty="0" smtClean="0">
                <a:solidFill>
                  <a:schemeClr val="tx1"/>
                </a:solidFill>
              </a:rPr>
              <a:t> про секс".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3393" y="1142984"/>
            <a:ext cx="4980607" cy="34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85794"/>
            <a:ext cx="3714776" cy="44291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треба </a:t>
            </a:r>
            <a:r>
              <a:rPr lang="ru-RU" dirty="0" err="1" smtClean="0">
                <a:solidFill>
                  <a:schemeClr val="tx1"/>
                </a:solidFill>
              </a:rPr>
              <a:t>м’ятися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червоніти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немов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дитина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своїм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питанням</a:t>
            </a:r>
            <a:r>
              <a:rPr lang="ru-RU" dirty="0" smtClean="0">
                <a:solidFill>
                  <a:schemeClr val="tx1"/>
                </a:solidFill>
              </a:rPr>
              <a:t> застала вас самих за </a:t>
            </a:r>
            <a:r>
              <a:rPr lang="ru-RU" dirty="0" err="1" smtClean="0">
                <a:solidFill>
                  <a:schemeClr val="tx1"/>
                </a:solidFill>
              </a:rPr>
              <a:t>чимось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непристойним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0050" y="571480"/>
            <a:ext cx="326147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9"/>
            <a:ext cx="8072462" cy="242889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 треба </a:t>
            </a:r>
            <a:r>
              <a:rPr lang="ru-RU" sz="2800" dirty="0" err="1" smtClean="0">
                <a:solidFill>
                  <a:schemeClr val="tx1"/>
                </a:solidFill>
              </a:rPr>
              <a:t>замовчувати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цю</a:t>
            </a:r>
            <a:r>
              <a:rPr lang="ru-RU" sz="2800" dirty="0" smtClean="0">
                <a:solidFill>
                  <a:schemeClr val="tx1"/>
                </a:solidFill>
              </a:rPr>
              <a:t> тему, </a:t>
            </a:r>
            <a:r>
              <a:rPr lang="ru-RU" sz="2800" dirty="0" err="1" smtClean="0">
                <a:solidFill>
                  <a:schemeClr val="tx1"/>
                </a:solidFill>
              </a:rPr>
              <a:t>відговорюючись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побитими</a:t>
            </a:r>
            <a:r>
              <a:rPr lang="ru-RU" sz="2800" dirty="0" smtClean="0">
                <a:solidFill>
                  <a:schemeClr val="tx1"/>
                </a:solidFill>
              </a:rPr>
              <a:t> фразами типу "</a:t>
            </a:r>
            <a:r>
              <a:rPr lang="ru-RU" sz="2800" dirty="0" err="1" smtClean="0">
                <a:solidFill>
                  <a:schemeClr val="tx1"/>
                </a:solidFill>
              </a:rPr>
              <a:t>Це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тобі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ще</a:t>
            </a:r>
            <a:r>
              <a:rPr lang="ru-RU" sz="2800" dirty="0" smtClean="0">
                <a:solidFill>
                  <a:schemeClr val="tx1"/>
                </a:solidFill>
              </a:rPr>
              <a:t> рано", "</a:t>
            </a:r>
            <a:r>
              <a:rPr lang="ru-RU" sz="2800" dirty="0" err="1" smtClean="0">
                <a:solidFill>
                  <a:schemeClr val="tx1"/>
                </a:solidFill>
              </a:rPr>
              <a:t>підростеш</a:t>
            </a:r>
            <a:r>
              <a:rPr lang="ru-RU" sz="2800" dirty="0" smtClean="0">
                <a:solidFill>
                  <a:schemeClr val="tx1"/>
                </a:solidFill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</a:rPr>
              <a:t>дізнаєшся</a:t>
            </a:r>
            <a:r>
              <a:rPr lang="ru-RU" sz="2800" dirty="0" smtClean="0">
                <a:solidFill>
                  <a:schemeClr val="tx1"/>
                </a:solidFill>
              </a:rPr>
              <a:t>" </a:t>
            </a:r>
            <a:r>
              <a:rPr lang="ru-RU" sz="2800" dirty="0" err="1" smtClean="0">
                <a:solidFill>
                  <a:schemeClr val="tx1"/>
                </a:solidFill>
              </a:rPr>
              <a:t>або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взагалі</a:t>
            </a:r>
            <a:r>
              <a:rPr lang="ru-RU" sz="2800" dirty="0" smtClean="0">
                <a:solidFill>
                  <a:schemeClr val="tx1"/>
                </a:solidFill>
              </a:rPr>
              <a:t> "Де </a:t>
            </a:r>
            <a:r>
              <a:rPr lang="ru-RU" sz="2800" dirty="0" err="1" smtClean="0">
                <a:solidFill>
                  <a:schemeClr val="tx1"/>
                </a:solidFill>
              </a:rPr>
              <a:t>це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нахватався</a:t>
            </a:r>
            <a:r>
              <a:rPr lang="ru-RU" sz="2800" dirty="0" smtClean="0">
                <a:solidFill>
                  <a:schemeClr val="tx1"/>
                </a:solidFill>
              </a:rPr>
              <a:t> таких </a:t>
            </a:r>
            <a:r>
              <a:rPr lang="ru-RU" sz="2800" dirty="0" err="1" smtClean="0">
                <a:solidFill>
                  <a:schemeClr val="tx1"/>
                </a:solidFill>
              </a:rPr>
              <a:t>запитань</a:t>
            </a:r>
            <a:r>
              <a:rPr lang="ru-RU" sz="2800" dirty="0" smtClean="0">
                <a:solidFill>
                  <a:schemeClr val="tx1"/>
                </a:solidFill>
              </a:rPr>
              <a:t>?!".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3" y="3071810"/>
            <a:ext cx="253312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І </a:t>
            </a:r>
            <a:r>
              <a:rPr lang="ru-RU" dirty="0" err="1" smtClean="0">
                <a:solidFill>
                  <a:srgbClr val="C00000"/>
                </a:solidFill>
              </a:rPr>
              <a:t>ще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одне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питання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що</a:t>
            </a:r>
            <a:r>
              <a:rPr lang="ru-RU" dirty="0" smtClean="0">
                <a:solidFill>
                  <a:srgbClr val="C00000"/>
                </a:solidFill>
              </a:rPr>
              <a:t> перш за все </a:t>
            </a:r>
            <a:r>
              <a:rPr lang="ru-RU" dirty="0" err="1" smtClean="0">
                <a:solidFill>
                  <a:srgbClr val="C00000"/>
                </a:solidFill>
              </a:rPr>
              <a:t>цікавить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батьків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КОЛИ треба </a:t>
            </a:r>
            <a:r>
              <a:rPr lang="ru-RU" dirty="0" err="1" smtClean="0">
                <a:solidFill>
                  <a:schemeClr val="tx1"/>
                </a:solidFill>
              </a:rPr>
              <a:t>починати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розмову</a:t>
            </a:r>
            <a:r>
              <a:rPr lang="ru-RU" dirty="0" smtClean="0">
                <a:solidFill>
                  <a:schemeClr val="tx1"/>
                </a:solidFill>
              </a:rPr>
              <a:t> "про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"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дитиною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Батьки, підлітки та ... секс">
            <a:hlinkClick r:id="rId2" tooltip="&quot;Батьки, підлітки та ... секс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86058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Думка психолога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7715304" cy="5286412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"</a:t>
            </a:r>
            <a:r>
              <a:rPr lang="ru-RU" sz="2400" dirty="0" err="1" smtClean="0">
                <a:solidFill>
                  <a:schemeClr val="tx1"/>
                </a:solidFill>
              </a:rPr>
              <a:t>Ранній</a:t>
            </a:r>
            <a:r>
              <a:rPr lang="ru-RU" sz="2400" dirty="0" smtClean="0">
                <a:solidFill>
                  <a:schemeClr val="tx1"/>
                </a:solidFill>
              </a:rPr>
              <a:t> секс </a:t>
            </a:r>
            <a:r>
              <a:rPr lang="ru-RU" sz="2400" dirty="0" err="1" smtClean="0">
                <a:solidFill>
                  <a:schemeClr val="tx1"/>
                </a:solidFill>
              </a:rPr>
              <a:t>може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найважчі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наслідки</a:t>
            </a:r>
            <a:r>
              <a:rPr lang="ru-RU" sz="2400" dirty="0" smtClean="0">
                <a:solidFill>
                  <a:schemeClr val="tx1"/>
                </a:solidFill>
              </a:rPr>
              <a:t>, — </a:t>
            </a:r>
            <a:r>
              <a:rPr lang="ru-RU" sz="2400" dirty="0" err="1" smtClean="0">
                <a:solidFill>
                  <a:schemeClr val="tx1"/>
                </a:solidFill>
              </a:rPr>
              <a:t>вважає</a:t>
            </a:r>
            <a:r>
              <a:rPr lang="ru-RU" sz="2400" dirty="0" smtClean="0">
                <a:solidFill>
                  <a:schemeClr val="tx1"/>
                </a:solidFill>
              </a:rPr>
              <a:t> психолог </a:t>
            </a:r>
            <a:r>
              <a:rPr lang="ru-RU" sz="2400" dirty="0" err="1" smtClean="0">
                <a:solidFill>
                  <a:schemeClr val="tx1"/>
                </a:solidFill>
              </a:rPr>
              <a:t>Світлана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Крісько</a:t>
            </a:r>
            <a:r>
              <a:rPr lang="ru-RU" sz="2400" dirty="0" smtClean="0">
                <a:solidFill>
                  <a:schemeClr val="tx1"/>
                </a:solidFill>
              </a:rPr>
              <a:t>. — </a:t>
            </a:r>
            <a:r>
              <a:rPr lang="ru-RU" sz="2400" dirty="0" err="1" smtClean="0">
                <a:solidFill>
                  <a:schemeClr val="tx1"/>
                </a:solidFill>
              </a:rPr>
              <a:t>Річ</a:t>
            </a:r>
            <a:r>
              <a:rPr lang="ru-RU" sz="2400" dirty="0" smtClean="0">
                <a:solidFill>
                  <a:schemeClr val="tx1"/>
                </a:solidFill>
              </a:rPr>
              <a:t> у тому,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на кожному </a:t>
            </a:r>
            <a:r>
              <a:rPr lang="ru-RU" sz="2400" dirty="0" err="1" smtClean="0">
                <a:solidFill>
                  <a:schemeClr val="tx1"/>
                </a:solidFill>
              </a:rPr>
              <a:t>етапі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розвитку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людині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формуються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певні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психічні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функції</a:t>
            </a:r>
            <a:r>
              <a:rPr lang="ru-RU" sz="2400" dirty="0" smtClean="0">
                <a:solidFill>
                  <a:schemeClr val="tx1"/>
                </a:solidFill>
              </a:rPr>
              <a:t>. Так, </a:t>
            </a:r>
            <a:r>
              <a:rPr lang="ru-RU" sz="2400" dirty="0" err="1" smtClean="0">
                <a:solidFill>
                  <a:schemeClr val="tx1"/>
                </a:solidFill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</a:rPr>
              <a:t> 12 до 15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навіть</a:t>
            </a:r>
            <a:r>
              <a:rPr lang="ru-RU" sz="2400" dirty="0" smtClean="0">
                <a:solidFill>
                  <a:schemeClr val="tx1"/>
                </a:solidFill>
              </a:rPr>
              <a:t> до 18 </a:t>
            </a:r>
            <a:r>
              <a:rPr lang="ru-RU" sz="2400" dirty="0" err="1" smtClean="0">
                <a:solidFill>
                  <a:schemeClr val="tx1"/>
                </a:solidFill>
              </a:rPr>
              <a:t>років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закладається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таке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поняття</a:t>
            </a:r>
            <a:r>
              <a:rPr lang="ru-RU" sz="2400" dirty="0" smtClean="0">
                <a:solidFill>
                  <a:schemeClr val="tx1"/>
                </a:solidFill>
              </a:rPr>
              <a:t>, як </a:t>
            </a:r>
            <a:r>
              <a:rPr lang="ru-RU" sz="2400" dirty="0" err="1" smtClean="0">
                <a:solidFill>
                  <a:schemeClr val="tx1"/>
                </a:solidFill>
              </a:rPr>
              <a:t>вірність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Потім</a:t>
            </a:r>
            <a:r>
              <a:rPr lang="ru-RU" sz="2400" dirty="0" smtClean="0">
                <a:solidFill>
                  <a:schemeClr val="tx1"/>
                </a:solidFill>
              </a:rPr>
              <a:t> до 25 </a:t>
            </a:r>
            <a:r>
              <a:rPr lang="ru-RU" sz="2400" dirty="0" err="1" smtClean="0">
                <a:solidFill>
                  <a:schemeClr val="tx1"/>
                </a:solidFill>
              </a:rPr>
              <a:t>років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відбувається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усвідомлення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поняття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любові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Ранній</a:t>
            </a:r>
            <a:r>
              <a:rPr lang="ru-RU" sz="2400" dirty="0" smtClean="0">
                <a:solidFill>
                  <a:schemeClr val="tx1"/>
                </a:solidFill>
              </a:rPr>
              <a:t> секс </a:t>
            </a:r>
            <a:r>
              <a:rPr lang="ru-RU" sz="2400" dirty="0" err="1" smtClean="0">
                <a:solidFill>
                  <a:schemeClr val="tx1"/>
                </a:solidFill>
              </a:rPr>
              <a:t>призводить</a:t>
            </a:r>
            <a:r>
              <a:rPr lang="ru-RU" sz="2400" dirty="0" smtClean="0">
                <a:solidFill>
                  <a:schemeClr val="tx1"/>
                </a:solidFill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</a:rPr>
              <a:t>збою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поетапного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400" dirty="0" smtClean="0">
                <a:solidFill>
                  <a:schemeClr val="tx1"/>
                </a:solidFill>
              </a:rPr>
              <a:t> особи. </a:t>
            </a:r>
            <a:r>
              <a:rPr lang="ru-RU" sz="2400" dirty="0" err="1" smtClean="0">
                <a:solidFill>
                  <a:schemeClr val="tx1"/>
                </a:solidFill>
              </a:rPr>
              <a:t>Виходить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підлітки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реалізують</a:t>
            </a:r>
            <a:r>
              <a:rPr lang="ru-RU" sz="2400" dirty="0" smtClean="0">
                <a:solidFill>
                  <a:schemeClr val="tx1"/>
                </a:solidFill>
              </a:rPr>
              <a:t> за </a:t>
            </a:r>
            <a:r>
              <a:rPr lang="ru-RU" sz="2400" dirty="0" err="1" smtClean="0">
                <a:solidFill>
                  <a:schemeClr val="tx1"/>
                </a:solidFill>
              </a:rPr>
              <a:t>допомогою</a:t>
            </a:r>
            <a:r>
              <a:rPr lang="ru-RU" sz="2400" dirty="0" smtClean="0">
                <a:solidFill>
                  <a:schemeClr val="tx1"/>
                </a:solidFill>
              </a:rPr>
              <a:t> сексу </a:t>
            </a:r>
            <a:r>
              <a:rPr lang="ru-RU" sz="2400" dirty="0" err="1" smtClean="0">
                <a:solidFill>
                  <a:schemeClr val="tx1"/>
                </a:solidFill>
              </a:rPr>
              <a:t>тільки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грубу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енергію</a:t>
            </a:r>
            <a:r>
              <a:rPr lang="ru-RU" sz="2400" dirty="0" smtClean="0">
                <a:solidFill>
                  <a:schemeClr val="tx1"/>
                </a:solidFill>
              </a:rPr>
              <a:t>, так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не </a:t>
            </a:r>
            <a:r>
              <a:rPr lang="ru-RU" sz="2400" dirty="0" err="1" smtClean="0">
                <a:solidFill>
                  <a:schemeClr val="tx1"/>
                </a:solidFill>
              </a:rPr>
              <a:t>усвідомивши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таке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кохання</a:t>
            </a:r>
            <a:r>
              <a:rPr lang="ru-RU" sz="2400" dirty="0" smtClean="0">
                <a:solidFill>
                  <a:schemeClr val="tx1"/>
                </a:solidFill>
              </a:rPr>
              <a:t>".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Позитивний</a:t>
            </a:r>
            <a:r>
              <a:rPr lang="ru-RU" b="1" dirty="0" smtClean="0">
                <a:solidFill>
                  <a:srgbClr val="C00000"/>
                </a:solidFill>
              </a:rPr>
              <a:t> приклад </a:t>
            </a:r>
            <a:r>
              <a:rPr lang="ru-RU" b="1" dirty="0" err="1" smtClean="0">
                <a:solidFill>
                  <a:srgbClr val="C00000"/>
                </a:solidFill>
              </a:rPr>
              <a:t>батьків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9"/>
            <a:ext cx="8001056" cy="3143271"/>
          </a:xfrm>
        </p:spPr>
        <p:txBody>
          <a:bodyPr/>
          <a:lstStyle/>
          <a:p>
            <a:pPr algn="ctr">
              <a:buNone/>
            </a:pPr>
            <a:r>
              <a:rPr lang="ru-RU" sz="2800" dirty="0" err="1" smtClean="0">
                <a:solidFill>
                  <a:schemeClr val="tx1"/>
                </a:solidFill>
              </a:rPr>
              <a:t>Дітей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цікавить</a:t>
            </a:r>
            <a:r>
              <a:rPr lang="ru-RU" sz="2800" dirty="0" smtClean="0">
                <a:solidFill>
                  <a:schemeClr val="tx1"/>
                </a:solidFill>
              </a:rPr>
              <a:t> не </a:t>
            </a:r>
            <a:r>
              <a:rPr lang="ru-RU" sz="2800" dirty="0" err="1" smtClean="0">
                <a:solidFill>
                  <a:schemeClr val="tx1"/>
                </a:solidFill>
              </a:rPr>
              <a:t>стільки</a:t>
            </a:r>
            <a:r>
              <a:rPr lang="ru-RU" sz="2800" dirty="0" smtClean="0">
                <a:solidFill>
                  <a:schemeClr val="tx1"/>
                </a:solidFill>
              </a:rPr>
              <a:t> "</a:t>
            </a:r>
            <a:r>
              <a:rPr lang="ru-RU" sz="2800" dirty="0" err="1" smtClean="0">
                <a:solidFill>
                  <a:schemeClr val="tx1"/>
                </a:solidFill>
              </a:rPr>
              <a:t>розповідь</a:t>
            </a:r>
            <a:r>
              <a:rPr lang="ru-RU" sz="2800" dirty="0" smtClean="0">
                <a:solidFill>
                  <a:schemeClr val="tx1"/>
                </a:solidFill>
              </a:rPr>
              <a:t> про секс", </a:t>
            </a:r>
            <a:r>
              <a:rPr lang="ru-RU" sz="2800" dirty="0" err="1" smtClean="0">
                <a:solidFill>
                  <a:schemeClr val="tx1"/>
                </a:solidFill>
              </a:rPr>
              <a:t>скільки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з'ясування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суті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інтимної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близькості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</a:rPr>
              <a:t>житті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людини</a:t>
            </a:r>
            <a:r>
              <a:rPr lang="ru-RU" sz="2800" dirty="0" smtClean="0">
                <a:solidFill>
                  <a:schemeClr val="tx1"/>
                </a:solidFill>
              </a:rPr>
              <a:t>. І </a:t>
            </a:r>
            <a:r>
              <a:rPr lang="ru-RU" sz="2800" dirty="0" err="1" smtClean="0">
                <a:solidFill>
                  <a:schemeClr val="tx1"/>
                </a:solidFill>
              </a:rPr>
              <a:t>головна</a:t>
            </a:r>
            <a:r>
              <a:rPr lang="ru-RU" sz="2800" dirty="0" smtClean="0">
                <a:solidFill>
                  <a:schemeClr val="tx1"/>
                </a:solidFill>
              </a:rPr>
              <a:t> мета - не </a:t>
            </a:r>
            <a:r>
              <a:rPr lang="ru-RU" sz="2800" dirty="0" err="1" smtClean="0">
                <a:solidFill>
                  <a:schemeClr val="tx1"/>
                </a:solidFill>
              </a:rPr>
              <a:t>просвітити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нащадка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звідки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беруться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діти</a:t>
            </a:r>
            <a:r>
              <a:rPr lang="ru-RU" sz="2800" dirty="0" smtClean="0">
                <a:solidFill>
                  <a:schemeClr val="tx1"/>
                </a:solidFill>
              </a:rPr>
              <a:t>, а </a:t>
            </a:r>
            <a:r>
              <a:rPr lang="ru-RU" sz="2800" dirty="0" err="1" smtClean="0">
                <a:solidFill>
                  <a:schemeClr val="tx1"/>
                </a:solidFill>
              </a:rPr>
              <a:t>навчити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її</a:t>
            </a:r>
            <a:r>
              <a:rPr lang="ru-RU" sz="2800" dirty="0" smtClean="0">
                <a:solidFill>
                  <a:schemeClr val="tx1"/>
                </a:solidFill>
              </a:rPr>
              <a:t> грамотно </a:t>
            </a:r>
            <a:r>
              <a:rPr lang="ru-RU" sz="2800" dirty="0" err="1" smtClean="0">
                <a:solidFill>
                  <a:schemeClr val="tx1"/>
                </a:solidFill>
              </a:rPr>
              <a:t>підходити</a:t>
            </a:r>
            <a:r>
              <a:rPr lang="ru-RU" sz="2800" dirty="0" smtClean="0">
                <a:solidFill>
                  <a:schemeClr val="tx1"/>
                </a:solidFill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</a:rPr>
              <a:t>цього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питання</a:t>
            </a:r>
            <a:r>
              <a:rPr lang="ru-RU" sz="2800" dirty="0" smtClean="0">
                <a:solidFill>
                  <a:schemeClr val="tx1"/>
                </a:solidFill>
              </a:rPr>
              <a:t>. Без </a:t>
            </a:r>
            <a:r>
              <a:rPr lang="ru-RU" sz="2800" dirty="0" err="1" smtClean="0">
                <a:solidFill>
                  <a:schemeClr val="tx1"/>
                </a:solidFill>
              </a:rPr>
              <a:t>зайвого</a:t>
            </a:r>
            <a:r>
              <a:rPr lang="ru-RU" sz="2800" dirty="0" smtClean="0">
                <a:solidFill>
                  <a:schemeClr val="tx1"/>
                </a:solidFill>
              </a:rPr>
              <a:t> ханжества, без </a:t>
            </a:r>
            <a:r>
              <a:rPr lang="ru-RU" sz="2800" dirty="0" err="1" smtClean="0">
                <a:solidFill>
                  <a:schemeClr val="tx1"/>
                </a:solidFill>
              </a:rPr>
              <a:t>зайвої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пошлості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без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зайвої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розбещеності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143380"/>
            <a:ext cx="3214710" cy="240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42918"/>
            <a:ext cx="3857652" cy="5572140"/>
          </a:xfrm>
        </p:spPr>
        <p:txBody>
          <a:bodyPr/>
          <a:lstStyle/>
          <a:p>
            <a:pPr algn="ctr"/>
            <a:r>
              <a:rPr lang="uk-UA" sz="2000" dirty="0" err="1" smtClean="0">
                <a:solidFill>
                  <a:schemeClr val="tx1"/>
                </a:solidFill>
              </a:rPr>
              <a:t>Д</a:t>
            </a:r>
            <a:r>
              <a:rPr lang="ru-RU" sz="2000" dirty="0" err="1" smtClean="0">
                <a:solidFill>
                  <a:schemeClr val="tx1"/>
                </a:solidFill>
              </a:rPr>
              <a:t>итина</a:t>
            </a:r>
            <a:r>
              <a:rPr lang="ru-RU" sz="2000" dirty="0" smtClean="0">
                <a:solidFill>
                  <a:schemeClr val="tx1"/>
                </a:solidFill>
              </a:rPr>
              <a:t> не просто так </a:t>
            </a:r>
            <a:r>
              <a:rPr lang="ru-RU" sz="2000" dirty="0" err="1" smtClean="0">
                <a:solidFill>
                  <a:schemeClr val="tx1"/>
                </a:solidFill>
              </a:rPr>
              <a:t>цікавиться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інтимними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питаннями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справа тут </a:t>
            </a:r>
            <a:r>
              <a:rPr lang="ru-RU" sz="2000" dirty="0" err="1" smtClean="0">
                <a:solidFill>
                  <a:schemeClr val="tx1"/>
                </a:solidFill>
              </a:rPr>
              <a:t>навіть</a:t>
            </a:r>
            <a:r>
              <a:rPr lang="ru-RU" sz="2000" dirty="0" smtClean="0">
                <a:solidFill>
                  <a:schemeClr val="tx1"/>
                </a:solidFill>
              </a:rPr>
              <a:t> не в </a:t>
            </a:r>
            <a:r>
              <a:rPr lang="ru-RU" sz="2000" dirty="0" err="1" smtClean="0">
                <a:solidFill>
                  <a:schemeClr val="tx1"/>
                </a:solidFill>
              </a:rPr>
              <a:t>звичайній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дитячій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цікавості</a:t>
            </a:r>
            <a:r>
              <a:rPr lang="ru-RU" sz="2000" dirty="0" smtClean="0">
                <a:solidFill>
                  <a:schemeClr val="tx1"/>
                </a:solidFill>
              </a:rPr>
              <a:t>. Просто </a:t>
            </a:r>
            <a:r>
              <a:rPr lang="ru-RU" sz="2000" dirty="0" err="1" smtClean="0">
                <a:solidFill>
                  <a:schemeClr val="tx1"/>
                </a:solidFill>
              </a:rPr>
              <a:t>дитина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певний</a:t>
            </a:r>
            <a:r>
              <a:rPr lang="ru-RU" sz="2000" dirty="0" smtClean="0">
                <a:solidFill>
                  <a:schemeClr val="tx1"/>
                </a:solidFill>
              </a:rPr>
              <a:t> час </a:t>
            </a:r>
            <a:r>
              <a:rPr lang="ru-RU" sz="2000" dirty="0" err="1" smtClean="0">
                <a:solidFill>
                  <a:schemeClr val="tx1"/>
                </a:solidFill>
              </a:rPr>
              <a:t>починає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сприймати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статево-рольвоі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відносини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відносити</a:t>
            </a:r>
            <a:r>
              <a:rPr lang="ru-RU" sz="2000" dirty="0" smtClean="0">
                <a:solidFill>
                  <a:schemeClr val="tx1"/>
                </a:solidFill>
              </a:rPr>
              <a:t> себе до </a:t>
            </a:r>
            <a:r>
              <a:rPr lang="ru-RU" sz="2000" dirty="0" err="1" smtClean="0">
                <a:solidFill>
                  <a:schemeClr val="tx1"/>
                </a:solidFill>
              </a:rPr>
              <a:t>певної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статі</a:t>
            </a:r>
            <a:r>
              <a:rPr lang="ru-RU" sz="2000" dirty="0" smtClean="0">
                <a:solidFill>
                  <a:schemeClr val="tx1"/>
                </a:solidFill>
              </a:rPr>
              <a:t> та в </a:t>
            </a:r>
            <a:r>
              <a:rPr lang="ru-RU" sz="2000" dirty="0" err="1" smtClean="0">
                <a:solidFill>
                  <a:schemeClr val="tx1"/>
                </a:solidFill>
              </a:rPr>
              <a:t>зв'язку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цим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задає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питання</a:t>
            </a:r>
            <a:r>
              <a:rPr lang="ru-RU" sz="2000" dirty="0" smtClean="0">
                <a:solidFill>
                  <a:schemeClr val="tx1"/>
                </a:solidFill>
              </a:rPr>
              <a:t>. І </a:t>
            </a:r>
            <a:r>
              <a:rPr lang="ru-RU" sz="2000" dirty="0" err="1" smtClean="0">
                <a:solidFill>
                  <a:schemeClr val="tx1"/>
                </a:solidFill>
              </a:rPr>
              <a:t>сформувати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відповідним</a:t>
            </a:r>
            <a:r>
              <a:rPr lang="ru-RU" sz="2000" dirty="0" smtClean="0">
                <a:solidFill>
                  <a:schemeClr val="tx1"/>
                </a:solidFill>
              </a:rPr>
              <a:t> чином </a:t>
            </a:r>
            <a:r>
              <a:rPr lang="ru-RU" sz="2000" dirty="0" err="1" smtClean="0">
                <a:solidFill>
                  <a:schemeClr val="tx1"/>
                </a:solidFill>
              </a:rPr>
              <a:t>власне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статево-рольову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поведінку</a:t>
            </a:r>
            <a:r>
              <a:rPr lang="ru-RU" sz="2000" dirty="0" smtClean="0">
                <a:solidFill>
                  <a:schemeClr val="tx1"/>
                </a:solidFill>
              </a:rPr>
              <a:t> вона </a:t>
            </a:r>
            <a:r>
              <a:rPr lang="ru-RU" sz="2000" dirty="0" err="1" smtClean="0">
                <a:solidFill>
                  <a:schemeClr val="tx1"/>
                </a:solidFill>
              </a:rPr>
              <a:t>може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тоді</a:t>
            </a:r>
            <a:r>
              <a:rPr lang="ru-RU" sz="2000" dirty="0" smtClean="0">
                <a:solidFill>
                  <a:schemeClr val="tx1"/>
                </a:solidFill>
              </a:rPr>
              <a:t>, коли перед </a:t>
            </a:r>
            <a:r>
              <a:rPr lang="ru-RU" sz="2000" dirty="0" err="1" smtClean="0">
                <a:solidFill>
                  <a:schemeClr val="tx1"/>
                </a:solidFill>
              </a:rPr>
              <a:t>очима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позитивний</a:t>
            </a:r>
            <a:r>
              <a:rPr lang="ru-RU" sz="2000" dirty="0" smtClean="0">
                <a:solidFill>
                  <a:schemeClr val="tx1"/>
                </a:solidFill>
              </a:rPr>
              <a:t> приклад </a:t>
            </a:r>
            <a:r>
              <a:rPr lang="ru-RU" sz="2000" dirty="0" err="1" smtClean="0">
                <a:solidFill>
                  <a:schemeClr val="tx1"/>
                </a:solidFill>
              </a:rPr>
              <a:t>батьків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642918"/>
            <a:ext cx="3109922" cy="463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4000528" cy="62865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Тема </a:t>
            </a:r>
            <a:r>
              <a:rPr lang="ru-RU" sz="2400" b="1" dirty="0" err="1" smtClean="0">
                <a:solidFill>
                  <a:schemeClr val="tx1"/>
                </a:solidFill>
              </a:rPr>
              <a:t>статевих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стосунків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серед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підлітків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завжди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була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сповненою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перебільшень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міфів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страхів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непорозумінь</a:t>
            </a:r>
            <a:r>
              <a:rPr lang="ru-RU" sz="2400" b="1" dirty="0" smtClean="0">
                <a:solidFill>
                  <a:schemeClr val="tx1"/>
                </a:solidFill>
              </a:rPr>
              <a:t>. Вона </a:t>
            </a:r>
            <a:r>
              <a:rPr lang="ru-RU" sz="2400" b="1" dirty="0" err="1" smtClean="0">
                <a:solidFill>
                  <a:schemeClr val="tx1"/>
                </a:solidFill>
              </a:rPr>
              <a:t>бентежить</a:t>
            </a:r>
            <a:r>
              <a:rPr lang="ru-RU" sz="2400" b="1" dirty="0" smtClean="0">
                <a:solidFill>
                  <a:schemeClr val="tx1"/>
                </a:solidFill>
              </a:rPr>
              <a:t> як самих </a:t>
            </a:r>
            <a:r>
              <a:rPr lang="ru-RU" sz="2400" b="1" dirty="0" err="1" smtClean="0">
                <a:solidFill>
                  <a:schemeClr val="tx1"/>
                </a:solidFill>
              </a:rPr>
              <a:t>дітей</a:t>
            </a:r>
            <a:r>
              <a:rPr lang="ru-RU" sz="2400" b="1" dirty="0" smtClean="0">
                <a:solidFill>
                  <a:schemeClr val="tx1"/>
                </a:solidFill>
              </a:rPr>
              <a:t>, так </a:t>
            </a:r>
            <a:r>
              <a:rPr lang="ru-RU" sz="2400" b="1" dirty="0" err="1" smtClean="0">
                <a:solidFill>
                  <a:schemeClr val="tx1"/>
                </a:solidFill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батьків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</a:rPr>
              <a:t>Підлітки</a:t>
            </a:r>
            <a:r>
              <a:rPr lang="ru-RU" sz="2400" b="1" dirty="0" smtClean="0">
                <a:solidFill>
                  <a:schemeClr val="tx1"/>
                </a:solidFill>
              </a:rPr>
              <a:t> ж </a:t>
            </a:r>
            <a:r>
              <a:rPr lang="ru-RU" sz="2400" b="1" dirty="0" err="1" smtClean="0">
                <a:solidFill>
                  <a:schemeClr val="tx1"/>
                </a:solidFill>
              </a:rPr>
              <a:t>вважають</a:t>
            </a:r>
            <a:r>
              <a:rPr lang="ru-RU" sz="2400" b="1" dirty="0" smtClean="0">
                <a:solidFill>
                  <a:schemeClr val="tx1"/>
                </a:solidFill>
              </a:rPr>
              <a:t> себе </a:t>
            </a:r>
            <a:r>
              <a:rPr lang="ru-RU" sz="2400" b="1" dirty="0" err="1" smtClean="0">
                <a:solidFill>
                  <a:schemeClr val="tx1"/>
                </a:solidFill>
              </a:rPr>
              <a:t>дорослими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обізнаними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проте</a:t>
            </a:r>
            <a:r>
              <a:rPr lang="ru-RU" sz="2400" b="1" dirty="0" smtClean="0">
                <a:solidFill>
                  <a:schemeClr val="tx1"/>
                </a:solidFill>
              </a:rPr>
              <a:t> в </a:t>
            </a:r>
            <a:r>
              <a:rPr lang="ru-RU" sz="2400" b="1" dirty="0" err="1" smtClean="0">
                <a:solidFill>
                  <a:schemeClr val="tx1"/>
                </a:solidFill>
              </a:rPr>
              <a:t>душі</a:t>
            </a:r>
            <a:r>
              <a:rPr lang="ru-RU" sz="2400" b="1" dirty="0" smtClean="0">
                <a:solidFill>
                  <a:schemeClr val="tx1"/>
                </a:solidFill>
              </a:rPr>
              <a:t> вони </a:t>
            </a:r>
            <a:r>
              <a:rPr lang="ru-RU" sz="2400" b="1" dirty="0" err="1" smtClean="0">
                <a:solidFill>
                  <a:schemeClr val="tx1"/>
                </a:solidFill>
              </a:rPr>
              <a:t>потребують</a:t>
            </a:r>
            <a:r>
              <a:rPr lang="ru-RU" sz="2400" b="1" dirty="0" smtClean="0">
                <a:solidFill>
                  <a:schemeClr val="tx1"/>
                </a:solidFill>
              </a:rPr>
              <a:t>(!) </a:t>
            </a:r>
            <a:r>
              <a:rPr lang="ru-RU" sz="2400" b="1" dirty="0" err="1" smtClean="0">
                <a:solidFill>
                  <a:schemeClr val="tx1"/>
                </a:solidFill>
              </a:rPr>
              <a:t>допомоги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поради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нікого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іншого</a:t>
            </a:r>
            <a:r>
              <a:rPr lang="ru-RU" sz="2400" b="1" dirty="0" smtClean="0">
                <a:solidFill>
                  <a:schemeClr val="tx1"/>
                </a:solidFill>
              </a:rPr>
              <a:t>, як </a:t>
            </a:r>
            <a:r>
              <a:rPr lang="ru-RU" sz="2400" b="1" dirty="0" err="1" smtClean="0">
                <a:solidFill>
                  <a:schemeClr val="tx1"/>
                </a:solidFill>
              </a:rPr>
              <a:t>батьків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5809" y="714356"/>
            <a:ext cx="42508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438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Що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скільки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говорити</a:t>
            </a:r>
            <a:r>
              <a:rPr lang="ru-RU" dirty="0" smtClean="0">
                <a:solidFill>
                  <a:srgbClr val="C00000"/>
                </a:solidFill>
              </a:rPr>
              <a:t> про секс, коли </a:t>
            </a:r>
            <a:r>
              <a:rPr lang="ru-RU" dirty="0" err="1" smtClean="0">
                <a:solidFill>
                  <a:srgbClr val="C00000"/>
                </a:solidFill>
              </a:rPr>
              <a:t>дитина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почне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задавати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питання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71679"/>
            <a:ext cx="4000528" cy="3857652"/>
          </a:xfrm>
        </p:spPr>
        <p:txBody>
          <a:bodyPr/>
          <a:lstStyle/>
          <a:p>
            <a:pPr algn="ctr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Інформація</a:t>
            </a:r>
            <a:r>
              <a:rPr lang="ru-RU" sz="2400" dirty="0" smtClean="0">
                <a:solidFill>
                  <a:schemeClr val="tx1"/>
                </a:solidFill>
              </a:rPr>
              <a:t> повинна бути доступною, </a:t>
            </a:r>
            <a:r>
              <a:rPr lang="ru-RU" sz="2400" dirty="0" err="1" smtClean="0">
                <a:solidFill>
                  <a:schemeClr val="tx1"/>
                </a:solidFill>
              </a:rPr>
              <a:t>але</a:t>
            </a:r>
            <a:r>
              <a:rPr lang="ru-RU" sz="2400" dirty="0" smtClean="0">
                <a:solidFill>
                  <a:schemeClr val="tx1"/>
                </a:solidFill>
              </a:rPr>
              <a:t> не треба </a:t>
            </a:r>
            <a:r>
              <a:rPr lang="ru-RU" sz="2400" dirty="0" err="1" smtClean="0">
                <a:solidFill>
                  <a:schemeClr val="tx1"/>
                </a:solidFill>
              </a:rPr>
              <a:t>розповідати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дитині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більше</a:t>
            </a:r>
            <a:r>
              <a:rPr lang="ru-RU" sz="2400" dirty="0" smtClean="0">
                <a:solidFill>
                  <a:schemeClr val="tx1"/>
                </a:solidFill>
              </a:rPr>
              <a:t> того,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їй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потрібно</a:t>
            </a:r>
            <a:r>
              <a:rPr lang="ru-RU" sz="2400" dirty="0" smtClean="0">
                <a:solidFill>
                  <a:schemeClr val="tx1"/>
                </a:solidFill>
              </a:rPr>
              <a:t>. А </a:t>
            </a:r>
            <a:r>
              <a:rPr lang="ru-RU" sz="2400" dirty="0" err="1" smtClean="0">
                <a:solidFill>
                  <a:schemeClr val="tx1"/>
                </a:solidFill>
              </a:rPr>
              <a:t>старші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діти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вже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цілком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можуть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дізнатися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яким</a:t>
            </a:r>
            <a:r>
              <a:rPr lang="ru-RU" sz="2400" dirty="0" smtClean="0">
                <a:solidFill>
                  <a:schemeClr val="tx1"/>
                </a:solidFill>
              </a:rPr>
              <a:t> чином </a:t>
            </a:r>
            <a:r>
              <a:rPr lang="ru-RU" sz="2400" dirty="0" err="1" smtClean="0">
                <a:solidFill>
                  <a:schemeClr val="tx1"/>
                </a:solidFill>
              </a:rPr>
              <a:t>ця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клітинка</a:t>
            </a:r>
            <a:r>
              <a:rPr lang="ru-RU" sz="2400" dirty="0" smtClean="0">
                <a:solidFill>
                  <a:schemeClr val="tx1"/>
                </a:solidFill>
              </a:rPr>
              <a:t> в животику </a:t>
            </a:r>
            <a:r>
              <a:rPr lang="ru-RU" sz="2400" dirty="0" err="1" smtClean="0">
                <a:solidFill>
                  <a:schemeClr val="tx1"/>
                </a:solidFill>
              </a:rPr>
              <a:t>з'являється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9321" y="2357430"/>
            <a:ext cx="386467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7929618" cy="2786081"/>
          </a:xfrm>
        </p:spPr>
        <p:txBody>
          <a:bodyPr/>
          <a:lstStyle/>
          <a:p>
            <a:pPr algn="ctr">
              <a:buNone/>
            </a:pPr>
            <a:r>
              <a:rPr lang="ru-RU" sz="2800" dirty="0" err="1" smtClean="0">
                <a:solidFill>
                  <a:schemeClr val="tx1"/>
                </a:solidFill>
              </a:rPr>
              <a:t>Уникайте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сентенцій</a:t>
            </a:r>
            <a:r>
              <a:rPr lang="ru-RU" sz="2800" dirty="0" smtClean="0">
                <a:solidFill>
                  <a:schemeClr val="tx1"/>
                </a:solidFill>
              </a:rPr>
              <a:t> типу "</a:t>
            </a:r>
            <a:r>
              <a:rPr lang="ru-RU" sz="2800" dirty="0" err="1" smtClean="0">
                <a:solidFill>
                  <a:schemeClr val="tx1"/>
                </a:solidFill>
              </a:rPr>
              <a:t>Виростеш</a:t>
            </a:r>
            <a:r>
              <a:rPr lang="ru-RU" sz="2800" dirty="0" smtClean="0">
                <a:solidFill>
                  <a:schemeClr val="tx1"/>
                </a:solidFill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</a:rPr>
              <a:t>дізнаєшся</a:t>
            </a:r>
            <a:r>
              <a:rPr lang="ru-RU" sz="2800" dirty="0" smtClean="0">
                <a:solidFill>
                  <a:schemeClr val="tx1"/>
                </a:solidFill>
              </a:rPr>
              <a:t>". Особливо коли </a:t>
            </a:r>
            <a:r>
              <a:rPr lang="ru-RU" sz="2800" dirty="0" err="1" smtClean="0">
                <a:solidFill>
                  <a:schemeClr val="tx1"/>
                </a:solidFill>
              </a:rPr>
              <a:t>це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має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інший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підтекст</a:t>
            </a:r>
            <a:r>
              <a:rPr lang="ru-RU" sz="2800" dirty="0" smtClean="0">
                <a:solidFill>
                  <a:schemeClr val="tx1"/>
                </a:solidFill>
              </a:rPr>
              <a:t>: "</a:t>
            </a:r>
            <a:r>
              <a:rPr lang="ru-RU" sz="2800" dirty="0" err="1" smtClean="0">
                <a:solidFill>
                  <a:schemeClr val="tx1"/>
                </a:solidFill>
              </a:rPr>
              <a:t>Відстань</a:t>
            </a:r>
            <a:r>
              <a:rPr lang="ru-RU" sz="2800" dirty="0" smtClean="0">
                <a:solidFill>
                  <a:schemeClr val="tx1"/>
                </a:solidFill>
              </a:rPr>
              <a:t>" </a:t>
            </a:r>
            <a:r>
              <a:rPr lang="ru-RU" sz="2800" dirty="0" err="1" smtClean="0">
                <a:solidFill>
                  <a:schemeClr val="tx1"/>
                </a:solidFill>
              </a:rPr>
              <a:t>або</a:t>
            </a:r>
            <a:r>
              <a:rPr lang="ru-RU" sz="2800" dirty="0" smtClean="0">
                <a:solidFill>
                  <a:schemeClr val="tx1"/>
                </a:solidFill>
              </a:rPr>
              <a:t> "</a:t>
            </a:r>
            <a:r>
              <a:rPr lang="ru-RU" sz="2800" dirty="0" err="1" smtClean="0">
                <a:solidFill>
                  <a:schemeClr val="tx1"/>
                </a:solidFill>
              </a:rPr>
              <a:t>Іди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геть</a:t>
            </a:r>
            <a:r>
              <a:rPr lang="ru-RU" sz="2800" dirty="0" smtClean="0">
                <a:solidFill>
                  <a:schemeClr val="tx1"/>
                </a:solidFill>
              </a:rPr>
              <a:t>".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Тому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дитина-то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піде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але</a:t>
            </a:r>
            <a:r>
              <a:rPr lang="ru-RU" sz="2800" dirty="0" smtClean="0">
                <a:solidFill>
                  <a:schemeClr val="tx1"/>
                </a:solidFill>
              </a:rPr>
              <a:t> буде </a:t>
            </a:r>
            <a:r>
              <a:rPr lang="ru-RU" sz="2800" dirty="0" err="1" smtClean="0">
                <a:solidFill>
                  <a:schemeClr val="tx1"/>
                </a:solidFill>
              </a:rPr>
              <a:t>задовольняти</a:t>
            </a:r>
            <a:r>
              <a:rPr lang="ru-RU" sz="2800" dirty="0" smtClean="0">
                <a:solidFill>
                  <a:schemeClr val="tx1"/>
                </a:solidFill>
              </a:rPr>
              <a:t> свою </a:t>
            </a:r>
            <a:r>
              <a:rPr lang="ru-RU" sz="2800" dirty="0" err="1" smtClean="0">
                <a:solidFill>
                  <a:schemeClr val="tx1"/>
                </a:solidFill>
              </a:rPr>
              <a:t>цікавість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інших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джерел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00372"/>
            <a:ext cx="4571557" cy="342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438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Головне </a:t>
            </a:r>
            <a:r>
              <a:rPr lang="ru-RU" dirty="0" err="1" smtClean="0">
                <a:solidFill>
                  <a:srgbClr val="C00000"/>
                </a:solidFill>
              </a:rPr>
              <a:t>завдання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батьків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5"/>
            <a:ext cx="4357718" cy="5214973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Дитина</a:t>
            </a:r>
            <a:r>
              <a:rPr lang="ru-RU" sz="2800" dirty="0" smtClean="0">
                <a:solidFill>
                  <a:schemeClr val="tx1"/>
                </a:solidFill>
              </a:rPr>
              <a:t> повинна вам </a:t>
            </a:r>
            <a:r>
              <a:rPr lang="ru-RU" sz="2800" dirty="0" err="1" smtClean="0">
                <a:solidFill>
                  <a:schemeClr val="tx1"/>
                </a:solidFill>
              </a:rPr>
              <a:t>довіряти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</a:rPr>
              <a:t>інформація</a:t>
            </a:r>
            <a:r>
              <a:rPr lang="ru-RU" sz="2800" dirty="0" smtClean="0">
                <a:solidFill>
                  <a:schemeClr val="tx1"/>
                </a:solidFill>
              </a:rPr>
              <a:t>, яку вона </a:t>
            </a:r>
            <a:r>
              <a:rPr lang="ru-RU" sz="2800" dirty="0" err="1" smtClean="0">
                <a:solidFill>
                  <a:schemeClr val="tx1"/>
                </a:solidFill>
              </a:rPr>
              <a:t>почує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 ваших </a:t>
            </a:r>
            <a:r>
              <a:rPr lang="ru-RU" sz="2800" dirty="0" err="1" smtClean="0">
                <a:solidFill>
                  <a:schemeClr val="tx1"/>
                </a:solidFill>
              </a:rPr>
              <a:t>вуст</a:t>
            </a:r>
            <a:r>
              <a:rPr lang="ru-RU" sz="2800" dirty="0" smtClean="0">
                <a:solidFill>
                  <a:schemeClr val="tx1"/>
                </a:solidFill>
              </a:rPr>
              <a:t>, значить </a:t>
            </a:r>
            <a:r>
              <a:rPr lang="ru-RU" sz="2800" dirty="0" err="1" smtClean="0">
                <a:solidFill>
                  <a:schemeClr val="tx1"/>
                </a:solidFill>
              </a:rPr>
              <a:t>більше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ніж</a:t>
            </a:r>
            <a:r>
              <a:rPr lang="ru-RU" sz="2800" dirty="0" smtClean="0">
                <a:solidFill>
                  <a:schemeClr val="tx1"/>
                </a:solidFill>
              </a:rPr>
              <a:t> те,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розкажуть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їй</a:t>
            </a:r>
            <a:r>
              <a:rPr lang="ru-RU" sz="2800" dirty="0" smtClean="0">
                <a:solidFill>
                  <a:schemeClr val="tx1"/>
                </a:solidFill>
              </a:rPr>
              <a:t> на </a:t>
            </a:r>
            <a:r>
              <a:rPr lang="ru-RU" sz="2800" dirty="0" err="1" smtClean="0">
                <a:solidFill>
                  <a:schemeClr val="tx1"/>
                </a:solidFill>
              </a:rPr>
              <a:t>вулиці</a:t>
            </a:r>
            <a:r>
              <a:rPr lang="ru-RU" sz="2800" dirty="0" smtClean="0">
                <a:solidFill>
                  <a:schemeClr val="tx1"/>
                </a:solidFill>
              </a:rPr>
              <a:t>. А для </a:t>
            </a:r>
            <a:r>
              <a:rPr lang="ru-RU" sz="2800" dirty="0" err="1" smtClean="0">
                <a:solidFill>
                  <a:schemeClr val="tx1"/>
                </a:solidFill>
              </a:rPr>
              <a:t>цього</a:t>
            </a:r>
            <a:r>
              <a:rPr lang="ru-RU" sz="2800" dirty="0" smtClean="0">
                <a:solidFill>
                  <a:schemeClr val="tx1"/>
                </a:solidFill>
              </a:rPr>
              <a:t> не </a:t>
            </a:r>
            <a:r>
              <a:rPr lang="ru-RU" sz="2800" dirty="0" err="1" smtClean="0">
                <a:solidFill>
                  <a:schemeClr val="tx1"/>
                </a:solidFill>
              </a:rPr>
              <a:t>відштовхуйте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дітей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не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примушуйте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їх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замикатися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залишатися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наодинці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своїми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питаннями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1857364"/>
            <a:ext cx="267658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8143900" cy="407196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 </a:t>
            </a:r>
            <a:r>
              <a:rPr lang="ru-RU" sz="2800" dirty="0" err="1" smtClean="0">
                <a:solidFill>
                  <a:schemeClr val="tx1"/>
                </a:solidFill>
              </a:rPr>
              <a:t>обманюйте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дитину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розповідаючи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їй</a:t>
            </a:r>
            <a:r>
              <a:rPr lang="ru-RU" sz="2800" dirty="0" smtClean="0">
                <a:solidFill>
                  <a:schemeClr val="tx1"/>
                </a:solidFill>
              </a:rPr>
              <a:t> "про </a:t>
            </a:r>
            <a:r>
              <a:rPr lang="ru-RU" sz="2800" dirty="0" err="1" smtClean="0">
                <a:solidFill>
                  <a:schemeClr val="tx1"/>
                </a:solidFill>
              </a:rPr>
              <a:t>лелеку</a:t>
            </a:r>
            <a:r>
              <a:rPr lang="ru-RU" sz="2800" dirty="0" smtClean="0">
                <a:solidFill>
                  <a:schemeClr val="tx1"/>
                </a:solidFill>
              </a:rPr>
              <a:t>". Тому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тепер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дуже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багато</a:t>
            </a:r>
            <a:r>
              <a:rPr lang="ru-RU" sz="2800" dirty="0" smtClean="0">
                <a:solidFill>
                  <a:schemeClr val="tx1"/>
                </a:solidFill>
              </a:rPr>
              <a:t> "</a:t>
            </a:r>
            <a:r>
              <a:rPr lang="ru-RU" sz="2800" dirty="0" err="1" smtClean="0">
                <a:solidFill>
                  <a:schemeClr val="tx1"/>
                </a:solidFill>
              </a:rPr>
              <a:t>просвітлених</a:t>
            </a:r>
            <a:r>
              <a:rPr lang="ru-RU" sz="2800" dirty="0" smtClean="0">
                <a:solidFill>
                  <a:schemeClr val="tx1"/>
                </a:solidFill>
              </a:rPr>
              <a:t>" </a:t>
            </a:r>
            <a:r>
              <a:rPr lang="ru-RU" sz="2800" dirty="0" err="1" smtClean="0">
                <a:solidFill>
                  <a:schemeClr val="tx1"/>
                </a:solidFill>
              </a:rPr>
              <a:t>дітей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які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піднімуть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вашого</a:t>
            </a:r>
            <a:r>
              <a:rPr lang="ru-RU" sz="2800" dirty="0" smtClean="0">
                <a:solidFill>
                  <a:schemeClr val="tx1"/>
                </a:solidFill>
              </a:rPr>
              <a:t> "непорочного" </a:t>
            </a:r>
            <a:r>
              <a:rPr lang="ru-RU" sz="2800" dirty="0" err="1" smtClean="0">
                <a:solidFill>
                  <a:schemeClr val="tx1"/>
                </a:solidFill>
              </a:rPr>
              <a:t>нащадка</a:t>
            </a:r>
            <a:r>
              <a:rPr lang="ru-RU" sz="2800" dirty="0" smtClean="0">
                <a:solidFill>
                  <a:schemeClr val="tx1"/>
                </a:solidFill>
              </a:rPr>
              <a:t> на </a:t>
            </a:r>
            <a:r>
              <a:rPr lang="ru-RU" sz="2800" dirty="0" err="1" smtClean="0">
                <a:solidFill>
                  <a:schemeClr val="tx1"/>
                </a:solidFill>
              </a:rPr>
              <a:t>сміх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саме</a:t>
            </a:r>
            <a:r>
              <a:rPr lang="ru-RU" sz="2800" dirty="0" smtClean="0">
                <a:solidFill>
                  <a:schemeClr val="tx1"/>
                </a:solidFill>
              </a:rPr>
              <a:t> вони </a:t>
            </a:r>
            <a:r>
              <a:rPr lang="ru-RU" sz="2800" dirty="0" err="1" smtClean="0">
                <a:solidFill>
                  <a:schemeClr val="tx1"/>
                </a:solidFill>
              </a:rPr>
              <a:t>йому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розкажуть</a:t>
            </a:r>
            <a:r>
              <a:rPr lang="ru-RU" sz="2800" dirty="0" smtClean="0">
                <a:solidFill>
                  <a:schemeClr val="tx1"/>
                </a:solidFill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</a:rPr>
              <a:t>можна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собі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уявити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але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ці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розповіді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будуть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сприйняті</a:t>
            </a:r>
            <a:r>
              <a:rPr lang="ru-RU" sz="2800" dirty="0" smtClean="0">
                <a:solidFill>
                  <a:schemeClr val="tx1"/>
                </a:solidFill>
              </a:rPr>
              <a:t> як правда, а </a:t>
            </a:r>
            <a:r>
              <a:rPr lang="ru-RU" sz="2800" dirty="0" err="1" smtClean="0">
                <a:solidFill>
                  <a:schemeClr val="tx1"/>
                </a:solidFill>
              </a:rPr>
              <a:t>ваші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спроби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зберегти</a:t>
            </a:r>
            <a:r>
              <a:rPr lang="ru-RU" sz="2800" dirty="0" smtClean="0">
                <a:solidFill>
                  <a:schemeClr val="tx1"/>
                </a:solidFill>
              </a:rPr>
              <a:t> "</a:t>
            </a:r>
            <a:r>
              <a:rPr lang="ru-RU" sz="2800" dirty="0" err="1" smtClean="0">
                <a:solidFill>
                  <a:schemeClr val="tx1"/>
                </a:solidFill>
              </a:rPr>
              <a:t>непорочність</a:t>
            </a:r>
            <a:r>
              <a:rPr lang="ru-RU" sz="2800" dirty="0" smtClean="0">
                <a:solidFill>
                  <a:schemeClr val="tx1"/>
                </a:solidFill>
              </a:rPr>
              <a:t>" </a:t>
            </a:r>
            <a:r>
              <a:rPr lang="ru-RU" sz="2800" dirty="0" err="1" smtClean="0">
                <a:solidFill>
                  <a:schemeClr val="tx1"/>
                </a:solidFill>
              </a:rPr>
              <a:t>дитини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здадуться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їй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брехнею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86190"/>
            <a:ext cx="444273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543800" cy="868346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Еротика</a:t>
            </a:r>
            <a:r>
              <a:rPr lang="ru-RU" b="1" dirty="0" smtClean="0">
                <a:solidFill>
                  <a:srgbClr val="C00000"/>
                </a:solidFill>
              </a:rPr>
              <a:t> на </a:t>
            </a:r>
            <a:r>
              <a:rPr lang="ru-RU" b="1" dirty="0" err="1" smtClean="0">
                <a:solidFill>
                  <a:srgbClr val="C00000"/>
                </a:solidFill>
              </a:rPr>
              <a:t>блакитному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екрані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0201"/>
            <a:ext cx="7543800" cy="418625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Часто </a:t>
            </a:r>
            <a:r>
              <a:rPr lang="ru-RU" sz="2800" dirty="0" err="1" smtClean="0">
                <a:solidFill>
                  <a:schemeClr val="tx1"/>
                </a:solidFill>
              </a:rPr>
              <a:t>діти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помічають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еротичні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сцени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</a:rPr>
              <a:t>різних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фільмах</a:t>
            </a:r>
            <a:r>
              <a:rPr lang="ru-RU" sz="2800" dirty="0" smtClean="0">
                <a:solidFill>
                  <a:schemeClr val="tx1"/>
                </a:solidFill>
              </a:rPr>
              <a:t> (а зараз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не </a:t>
            </a:r>
            <a:r>
              <a:rPr lang="ru-RU" sz="2800" dirty="0" err="1" smtClean="0">
                <a:solidFill>
                  <a:schemeClr val="tx1"/>
                </a:solidFill>
              </a:rPr>
              <a:t>фільм</a:t>
            </a:r>
            <a:r>
              <a:rPr lang="ru-RU" sz="2800" dirty="0" smtClean="0">
                <a:solidFill>
                  <a:schemeClr val="tx1"/>
                </a:solidFill>
              </a:rPr>
              <a:t> - то </a:t>
            </a:r>
            <a:r>
              <a:rPr lang="ru-RU" sz="2800" dirty="0" err="1" smtClean="0">
                <a:solidFill>
                  <a:schemeClr val="tx1"/>
                </a:solidFill>
              </a:rPr>
              <a:t>еротична</a:t>
            </a:r>
            <a:r>
              <a:rPr lang="ru-RU" sz="2800" dirty="0" smtClean="0">
                <a:solidFill>
                  <a:schemeClr val="tx1"/>
                </a:solidFill>
              </a:rPr>
              <a:t> сцена, </a:t>
            </a:r>
            <a:r>
              <a:rPr lang="ru-RU" sz="2800" dirty="0" err="1" smtClean="0">
                <a:solidFill>
                  <a:schemeClr val="tx1"/>
                </a:solidFill>
              </a:rPr>
              <a:t>навіть</a:t>
            </a:r>
            <a:r>
              <a:rPr lang="ru-RU" sz="2800" dirty="0" smtClean="0">
                <a:solidFill>
                  <a:schemeClr val="tx1"/>
                </a:solidFill>
              </a:rPr>
              <a:t> не </a:t>
            </a:r>
            <a:r>
              <a:rPr lang="ru-RU" sz="2800" dirty="0" err="1" smtClean="0">
                <a:solidFill>
                  <a:schemeClr val="tx1"/>
                </a:solidFill>
              </a:rPr>
              <a:t>виправдана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сценарієм</a:t>
            </a:r>
            <a:r>
              <a:rPr lang="ru-RU" sz="2800" dirty="0" smtClean="0">
                <a:solidFill>
                  <a:schemeClr val="tx1"/>
                </a:solidFill>
              </a:rPr>
              <a:t>). І тому </a:t>
            </a:r>
            <a:r>
              <a:rPr lang="ru-RU" sz="2800" dirty="0" err="1" smtClean="0">
                <a:solidFill>
                  <a:schemeClr val="tx1"/>
                </a:solidFill>
              </a:rPr>
              <a:t>задають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питання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це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роблять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тітка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дядько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Чи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варто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взагалі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говорити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при </a:t>
            </a:r>
            <a:r>
              <a:rPr lang="ru-RU" sz="2800" dirty="0" err="1" smtClean="0">
                <a:solidFill>
                  <a:schemeClr val="tx1"/>
                </a:solidFill>
              </a:rPr>
              <a:t>демонстрації</a:t>
            </a:r>
            <a:r>
              <a:rPr lang="ru-RU" sz="2800" dirty="0" smtClean="0">
                <a:solidFill>
                  <a:schemeClr val="tx1"/>
                </a:solidFill>
              </a:rPr>
              <a:t> сцен </a:t>
            </a:r>
            <a:r>
              <a:rPr lang="ru-RU" sz="2800" dirty="0" err="1" smtClean="0">
                <a:solidFill>
                  <a:schemeClr val="tx1"/>
                </a:solidFill>
              </a:rPr>
              <a:t>насильства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краще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взагалі</a:t>
            </a:r>
            <a:r>
              <a:rPr lang="ru-RU" sz="2800" dirty="0" smtClean="0">
                <a:solidFill>
                  <a:schemeClr val="tx1"/>
                </a:solidFill>
              </a:rPr>
              <a:t> "</a:t>
            </a:r>
            <a:r>
              <a:rPr lang="ru-RU" sz="2800" dirty="0" err="1" smtClean="0">
                <a:solidFill>
                  <a:schemeClr val="tx1"/>
                </a:solidFill>
              </a:rPr>
              <a:t>забрати</a:t>
            </a:r>
            <a:r>
              <a:rPr lang="ru-RU" sz="2800" dirty="0" smtClean="0">
                <a:solidFill>
                  <a:schemeClr val="tx1"/>
                </a:solidFill>
              </a:rPr>
              <a:t> ваших </a:t>
            </a:r>
            <a:r>
              <a:rPr lang="ru-RU" sz="2800" dirty="0" err="1" smtClean="0">
                <a:solidFill>
                  <a:schemeClr val="tx1"/>
                </a:solidFill>
              </a:rPr>
              <a:t>дітей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від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блакитних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екранів</a:t>
            </a:r>
            <a:r>
              <a:rPr lang="ru-RU" sz="2800" dirty="0" smtClean="0">
                <a:solidFill>
                  <a:schemeClr val="tx1"/>
                </a:solidFill>
              </a:rPr>
              <a:t>".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3"/>
            <a:ext cx="8143900" cy="3571899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стосується</a:t>
            </a:r>
            <a:r>
              <a:rPr lang="ru-RU" sz="2400" dirty="0" smtClean="0">
                <a:solidFill>
                  <a:schemeClr val="tx1"/>
                </a:solidFill>
              </a:rPr>
              <a:t> перегляду </a:t>
            </a:r>
            <a:r>
              <a:rPr lang="ru-RU" sz="2400" dirty="0" err="1" smtClean="0">
                <a:solidFill>
                  <a:schemeClr val="tx1"/>
                </a:solidFill>
              </a:rPr>
              <a:t>еротичних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касет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дітьми</a:t>
            </a:r>
            <a:r>
              <a:rPr lang="ru-RU" sz="2400" dirty="0" smtClean="0">
                <a:solidFill>
                  <a:schemeClr val="tx1"/>
                </a:solidFill>
              </a:rPr>
              <a:t> в тому </a:t>
            </a:r>
            <a:r>
              <a:rPr lang="ru-RU" sz="2400" dirty="0" err="1" smtClean="0">
                <a:solidFill>
                  <a:schemeClr val="tx1"/>
                </a:solidFill>
              </a:rPr>
              <a:t>віці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який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прийнято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називати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підлітковим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</a:rPr>
              <a:t>самий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ідеальний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варіант</a:t>
            </a:r>
            <a:r>
              <a:rPr lang="ru-RU" sz="2400" dirty="0" smtClean="0">
                <a:solidFill>
                  <a:schemeClr val="tx1"/>
                </a:solidFill>
              </a:rPr>
              <a:t> - не </a:t>
            </a:r>
            <a:r>
              <a:rPr lang="ru-RU" sz="2400" dirty="0" err="1" smtClean="0">
                <a:solidFill>
                  <a:schemeClr val="tx1"/>
                </a:solidFill>
              </a:rPr>
              <a:t>ховати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</a:rPr>
              <a:t> них </a:t>
            </a:r>
            <a:r>
              <a:rPr lang="ru-RU" sz="2400" dirty="0" err="1" smtClean="0">
                <a:solidFill>
                  <a:schemeClr val="tx1"/>
                </a:solidFill>
              </a:rPr>
              <a:t>фільми</a:t>
            </a:r>
            <a:r>
              <a:rPr lang="ru-RU" sz="2400" dirty="0" smtClean="0">
                <a:solidFill>
                  <a:schemeClr val="tx1"/>
                </a:solidFill>
              </a:rPr>
              <a:t> такого роду, не </a:t>
            </a:r>
            <a:r>
              <a:rPr lang="ru-RU" sz="2400" dirty="0" err="1" smtClean="0">
                <a:solidFill>
                  <a:schemeClr val="tx1"/>
                </a:solidFill>
              </a:rPr>
              <a:t>забороняти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говорити</a:t>
            </a:r>
            <a:r>
              <a:rPr lang="ru-RU" sz="2400" dirty="0" smtClean="0">
                <a:solidFill>
                  <a:schemeClr val="tx1"/>
                </a:solidFill>
              </a:rPr>
              <a:t> про них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не </a:t>
            </a:r>
            <a:r>
              <a:rPr lang="ru-RU" sz="2400" dirty="0" err="1" smtClean="0">
                <a:solidFill>
                  <a:schemeClr val="tx1"/>
                </a:solidFill>
              </a:rPr>
              <a:t>соромити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підлітків</a:t>
            </a:r>
            <a:r>
              <a:rPr lang="ru-RU" sz="2400" dirty="0" smtClean="0">
                <a:solidFill>
                  <a:schemeClr val="tx1"/>
                </a:solidFill>
              </a:rPr>
              <a:t> за </a:t>
            </a:r>
            <a:r>
              <a:rPr lang="ru-RU" sz="2400" dirty="0" err="1" smtClean="0">
                <a:solidFill>
                  <a:schemeClr val="tx1"/>
                </a:solidFill>
              </a:rPr>
              <a:t>це</a:t>
            </a:r>
            <a:r>
              <a:rPr lang="ru-RU" sz="2400" dirty="0" smtClean="0">
                <a:solidFill>
                  <a:schemeClr val="tx1"/>
                </a:solidFill>
              </a:rPr>
              <a:t>. Тяга до </a:t>
            </a:r>
            <a:r>
              <a:rPr lang="ru-RU" sz="2400" dirty="0" err="1" smtClean="0">
                <a:solidFill>
                  <a:schemeClr val="tx1"/>
                </a:solidFill>
              </a:rPr>
              <a:t>еротичної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інформації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період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підліткової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гіперсексуальності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природна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якщо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</a:t>
            </a:r>
            <a:r>
              <a:rPr lang="ru-RU" sz="2400" dirty="0" smtClean="0">
                <a:solidFill>
                  <a:schemeClr val="tx1"/>
                </a:solidFill>
              </a:rPr>
              <a:t> будете </a:t>
            </a:r>
            <a:r>
              <a:rPr lang="ru-RU" sz="2400" dirty="0" err="1" smtClean="0">
                <a:solidFill>
                  <a:schemeClr val="tx1"/>
                </a:solidFill>
              </a:rPr>
              <a:t>накладати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своє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батьківське</a:t>
            </a:r>
            <a:r>
              <a:rPr lang="ru-RU" sz="2400" dirty="0" smtClean="0">
                <a:solidFill>
                  <a:schemeClr val="tx1"/>
                </a:solidFill>
              </a:rPr>
              <a:t> вето, </a:t>
            </a:r>
            <a:r>
              <a:rPr lang="ru-RU" sz="2400" dirty="0" err="1" smtClean="0">
                <a:solidFill>
                  <a:schemeClr val="tx1"/>
                </a:solidFill>
              </a:rPr>
              <a:t>дітки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подивляться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фільм</a:t>
            </a:r>
            <a:r>
              <a:rPr lang="ru-RU" sz="2400" dirty="0" smtClean="0"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</a:rPr>
              <a:t>друзів</a:t>
            </a:r>
            <a:r>
              <a:rPr lang="ru-RU" sz="2400" dirty="0" smtClean="0">
                <a:solidFill>
                  <a:schemeClr val="tx1"/>
                </a:solidFill>
              </a:rPr>
              <a:t> - так </a:t>
            </a:r>
            <a:r>
              <a:rPr lang="ru-RU" sz="2400" dirty="0" err="1" smtClean="0">
                <a:solidFill>
                  <a:schemeClr val="tx1"/>
                </a:solidFill>
              </a:rPr>
              <a:t>ще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їх</a:t>
            </a:r>
            <a:r>
              <a:rPr lang="ru-RU" sz="2400" dirty="0" smtClean="0">
                <a:solidFill>
                  <a:schemeClr val="tx1"/>
                </a:solidFill>
              </a:rPr>
              <a:t> не </a:t>
            </a:r>
            <a:r>
              <a:rPr lang="ru-RU" sz="2400" dirty="0" err="1" smtClean="0">
                <a:solidFill>
                  <a:schemeClr val="tx1"/>
                </a:solidFill>
              </a:rPr>
              <a:t>завжди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вдалими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коментарями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876"/>
            <a:ext cx="343344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1"/>
            <a:ext cx="8001056" cy="371477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 err="1" smtClean="0">
                <a:solidFill>
                  <a:schemeClr val="tx1"/>
                </a:solidFill>
              </a:rPr>
              <a:t>підлітків</a:t>
            </a:r>
            <a:r>
              <a:rPr lang="ru-RU" sz="2400" dirty="0" smtClean="0">
                <a:solidFill>
                  <a:schemeClr val="tx1"/>
                </a:solidFill>
              </a:rPr>
              <a:t> головне не </a:t>
            </a:r>
            <a:r>
              <a:rPr lang="ru-RU" sz="2400" dirty="0" err="1" smtClean="0">
                <a:solidFill>
                  <a:schemeClr val="tx1"/>
                </a:solidFill>
              </a:rPr>
              <a:t>сексуальність</a:t>
            </a:r>
            <a:r>
              <a:rPr lang="ru-RU" sz="2400" dirty="0" smtClean="0">
                <a:solidFill>
                  <a:schemeClr val="tx1"/>
                </a:solidFill>
              </a:rPr>
              <a:t>, а </a:t>
            </a:r>
            <a:r>
              <a:rPr lang="ru-RU" sz="2400" dirty="0" err="1" smtClean="0">
                <a:solidFill>
                  <a:schemeClr val="tx1"/>
                </a:solidFill>
              </a:rPr>
              <a:t>почуття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приналежності</a:t>
            </a:r>
            <a:r>
              <a:rPr lang="ru-RU" sz="2400" dirty="0" smtClean="0">
                <a:solidFill>
                  <a:schemeClr val="tx1"/>
                </a:solidFill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</a:rPr>
              <a:t>групи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однолітків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Треба </a:t>
            </a:r>
            <a:r>
              <a:rPr lang="ru-RU" sz="2400" dirty="0" err="1" smtClean="0">
                <a:solidFill>
                  <a:schemeClr val="tx1"/>
                </a:solidFill>
              </a:rPr>
              <a:t>допомогти</a:t>
            </a:r>
            <a:r>
              <a:rPr lang="ru-RU" sz="2400" dirty="0" smtClean="0">
                <a:solidFill>
                  <a:schemeClr val="tx1"/>
                </a:solidFill>
              </a:rPr>
              <a:t> нашим </a:t>
            </a:r>
            <a:r>
              <a:rPr lang="ru-RU" sz="2400" dirty="0" err="1" smtClean="0">
                <a:solidFill>
                  <a:schemeClr val="tx1"/>
                </a:solidFill>
              </a:rPr>
              <a:t>дітям</a:t>
            </a:r>
            <a:r>
              <a:rPr lang="ru-RU" sz="2400" dirty="0" smtClean="0">
                <a:solidFill>
                  <a:schemeClr val="tx1"/>
                </a:solidFill>
              </a:rPr>
              <a:t> не просто </a:t>
            </a:r>
            <a:r>
              <a:rPr lang="ru-RU" sz="2400" dirty="0" err="1" smtClean="0">
                <a:solidFill>
                  <a:schemeClr val="tx1"/>
                </a:solidFill>
              </a:rPr>
              <a:t>виробити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свій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погляд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сексуальні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проблеми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але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навчитися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відстоювати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його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кожній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конкретній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ситуації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. Секс — </a:t>
            </a:r>
            <a:r>
              <a:rPr lang="ru-RU" sz="2400" dirty="0" err="1" smtClean="0">
                <a:solidFill>
                  <a:schemeClr val="tx1"/>
                </a:solidFill>
              </a:rPr>
              <a:t>це</a:t>
            </a:r>
            <a:r>
              <a:rPr lang="ru-RU" sz="2400" dirty="0" smtClean="0">
                <a:solidFill>
                  <a:schemeClr val="tx1"/>
                </a:solidFill>
              </a:rPr>
              <a:t> нормально, </a:t>
            </a:r>
            <a:r>
              <a:rPr lang="ru-RU" sz="2400" dirty="0" err="1" smtClean="0">
                <a:solidFill>
                  <a:schemeClr val="tx1"/>
                </a:solidFill>
              </a:rPr>
              <a:t>але</a:t>
            </a:r>
            <a:r>
              <a:rPr lang="ru-RU" sz="2400" dirty="0" smtClean="0">
                <a:solidFill>
                  <a:schemeClr val="tx1"/>
                </a:solidFill>
              </a:rPr>
              <a:t> для </a:t>
            </a:r>
            <a:r>
              <a:rPr lang="ru-RU" sz="2400" dirty="0" err="1" smtClean="0">
                <a:solidFill>
                  <a:schemeClr val="tx1"/>
                </a:solidFill>
              </a:rPr>
              <a:t>нього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потрібні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певні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ціннісні</a:t>
            </a:r>
            <a:r>
              <a:rPr lang="ru-RU" sz="2400" dirty="0" smtClean="0">
                <a:solidFill>
                  <a:schemeClr val="tx1"/>
                </a:solidFill>
              </a:rPr>
              <a:t> установки, </a:t>
            </a:r>
            <a:r>
              <a:rPr lang="ru-RU" sz="2400" dirty="0" err="1" smtClean="0">
                <a:solidFill>
                  <a:schemeClr val="tx1"/>
                </a:solidFill>
              </a:rPr>
              <a:t>уміння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зробити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ситуацію</a:t>
            </a:r>
            <a:r>
              <a:rPr lang="ru-RU" sz="2400" dirty="0" smtClean="0">
                <a:solidFill>
                  <a:schemeClr val="tx1"/>
                </a:solidFill>
              </a:rPr>
              <a:t> сексуально </a:t>
            </a:r>
            <a:r>
              <a:rPr lang="ru-RU" sz="2400" dirty="0" err="1" smtClean="0">
                <a:solidFill>
                  <a:schemeClr val="tx1"/>
                </a:solidFill>
              </a:rPr>
              <a:t>безпечною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00504"/>
            <a:ext cx="274568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939784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ПОРАДА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929618" cy="2071702"/>
          </a:xfrm>
        </p:spPr>
        <p:txBody>
          <a:bodyPr/>
          <a:lstStyle/>
          <a:p>
            <a:pPr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«Якщо ви здолаєте внутрішній бар'єр спочатку розмови про це, потім самі побачите, що все виявиться на багато простіше, ніж ви думали».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14686"/>
            <a:ext cx="3143264" cy="314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79690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ПОРАДА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7"/>
            <a:ext cx="7786742" cy="2357453"/>
          </a:xfrm>
        </p:spPr>
        <p:txBody>
          <a:bodyPr/>
          <a:lstStyle/>
          <a:p>
            <a:pPr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Не користуйтеся будь-якими відмовками, а обов'язково здолайте цей первинний бар'єр і почніть розмовляти про секс зі своїми дітьми, так як це насправді дуже важливо»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00438"/>
            <a:ext cx="484757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5438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C</a:t>
            </a:r>
            <a:r>
              <a:rPr lang="ru-RU" sz="3200" dirty="0" err="1" smtClean="0">
                <a:solidFill>
                  <a:schemeClr val="tx1"/>
                </a:solidFill>
              </a:rPr>
              <a:t>пробуємо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розглянути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кілька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найактуальніших</a:t>
            </a:r>
            <a:r>
              <a:rPr lang="ru-RU" sz="3200" dirty="0" smtClean="0">
                <a:solidFill>
                  <a:schemeClr val="tx1"/>
                </a:solidFill>
              </a:rPr>
              <a:t> проблем </a:t>
            </a:r>
            <a:r>
              <a:rPr lang="ru-RU" sz="3200" dirty="0" err="1" smtClean="0">
                <a:solidFill>
                  <a:schemeClr val="tx1"/>
                </a:solidFill>
              </a:rPr>
              <a:t>і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знайдемо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з</a:t>
            </a:r>
            <a:r>
              <a:rPr lang="ru-RU" sz="3200" dirty="0" smtClean="0">
                <a:solidFill>
                  <a:schemeClr val="tx1"/>
                </a:solidFill>
              </a:rPr>
              <a:t> них </a:t>
            </a:r>
            <a:r>
              <a:rPr lang="ru-RU" sz="3200" dirty="0" err="1" smtClean="0">
                <a:solidFill>
                  <a:schemeClr val="tx1"/>
                </a:solidFill>
              </a:rPr>
              <a:t>вихід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4"/>
            <a:ext cx="7715304" cy="50006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Обман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chemeClr val="tx1"/>
                </a:solidFill>
              </a:rPr>
              <a:t>Найперша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найгрубіша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помилка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батьків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це</a:t>
            </a:r>
            <a:r>
              <a:rPr lang="ru-RU" sz="2800" dirty="0" smtClean="0">
                <a:solidFill>
                  <a:schemeClr val="tx1"/>
                </a:solidFill>
              </a:rPr>
              <a:t> те,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вони </a:t>
            </a:r>
            <a:r>
              <a:rPr lang="ru-RU" sz="2800" dirty="0" err="1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 самого </a:t>
            </a:r>
            <a:r>
              <a:rPr lang="ru-RU" sz="2800" dirty="0" err="1" smtClean="0">
                <a:solidFill>
                  <a:schemeClr val="tx1"/>
                </a:solidFill>
              </a:rPr>
              <a:t>дитинства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обдурюють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своє</a:t>
            </a:r>
            <a:r>
              <a:rPr lang="ru-RU" sz="2800" dirty="0" smtClean="0">
                <a:solidFill>
                  <a:schemeClr val="tx1"/>
                </a:solidFill>
              </a:rPr>
              <a:t> чадо, </a:t>
            </a:r>
            <a:r>
              <a:rPr lang="ru-RU" sz="2800" dirty="0" err="1" smtClean="0">
                <a:solidFill>
                  <a:schemeClr val="tx1"/>
                </a:solidFill>
              </a:rPr>
              <a:t>кажучи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їх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приніс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чи-то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лелека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чи-то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знайшли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</a:rPr>
              <a:t>капусті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чи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ще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щось</a:t>
            </a:r>
            <a:r>
              <a:rPr lang="ru-RU" sz="2800" dirty="0" smtClean="0">
                <a:solidFill>
                  <a:schemeClr val="tx1"/>
                </a:solidFill>
              </a:rPr>
              <a:t>... </a:t>
            </a:r>
            <a:r>
              <a:rPr lang="ru-RU" sz="2800" dirty="0" err="1" smtClean="0">
                <a:solidFill>
                  <a:schemeClr val="tx1"/>
                </a:solidFill>
              </a:rPr>
              <a:t>Приховуючи</a:t>
            </a:r>
            <a:r>
              <a:rPr lang="ru-RU" sz="2800" dirty="0" smtClean="0">
                <a:solidFill>
                  <a:schemeClr val="tx1"/>
                </a:solidFill>
              </a:rPr>
              <a:t> правду </a:t>
            </a:r>
            <a:r>
              <a:rPr lang="ru-RU" sz="2800" dirty="0" err="1" smtClean="0">
                <a:solidFill>
                  <a:schemeClr val="tx1"/>
                </a:solidFill>
              </a:rPr>
              <a:t>від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дитини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ви</a:t>
            </a:r>
            <a:r>
              <a:rPr lang="ru-RU" sz="2800" dirty="0" smtClean="0">
                <a:solidFill>
                  <a:schemeClr val="tx1"/>
                </a:solidFill>
              </a:rPr>
              <a:t> просто </a:t>
            </a:r>
            <a:r>
              <a:rPr lang="ru-RU" sz="2800" dirty="0" err="1" smtClean="0">
                <a:solidFill>
                  <a:schemeClr val="tx1"/>
                </a:solidFill>
              </a:rPr>
              <a:t>прирікаєте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її</a:t>
            </a:r>
            <a:r>
              <a:rPr lang="ru-RU" sz="2800" dirty="0" smtClean="0">
                <a:solidFill>
                  <a:schemeClr val="tx1"/>
                </a:solidFill>
              </a:rPr>
              <a:t> на шок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неймовірний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подив</a:t>
            </a:r>
            <a:r>
              <a:rPr lang="ru-RU" sz="2800" dirty="0" smtClean="0">
                <a:solidFill>
                  <a:schemeClr val="tx1"/>
                </a:solidFill>
              </a:rPr>
              <a:t>, коли вона про все </a:t>
            </a:r>
            <a:r>
              <a:rPr lang="ru-RU" sz="2800" dirty="0" err="1" smtClean="0">
                <a:solidFill>
                  <a:schemeClr val="tx1"/>
                </a:solidFill>
              </a:rPr>
              <a:t>дізнається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err="1" smtClean="0">
                <a:solidFill>
                  <a:srgbClr val="C00000"/>
                </a:solidFill>
              </a:rPr>
              <a:t>Порада</a:t>
            </a:r>
            <a:r>
              <a:rPr lang="ru-RU" sz="4800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8001056" cy="5572164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Слід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пам’ятати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</a:rPr>
              <a:t>будь-якому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віці</a:t>
            </a:r>
            <a:r>
              <a:rPr lang="ru-RU" sz="2800" dirty="0" smtClean="0">
                <a:solidFill>
                  <a:schemeClr val="tx1"/>
                </a:solidFill>
              </a:rPr>
              <a:t> вашу </a:t>
            </a:r>
            <a:r>
              <a:rPr lang="ru-RU" sz="2800" dirty="0" err="1" smtClean="0">
                <a:solidFill>
                  <a:schemeClr val="tx1"/>
                </a:solidFill>
              </a:rPr>
              <a:t>дитину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бентежитимуть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розмови</a:t>
            </a:r>
            <a:r>
              <a:rPr lang="ru-RU" sz="2800" dirty="0" smtClean="0">
                <a:solidFill>
                  <a:schemeClr val="tx1"/>
                </a:solidFill>
              </a:rPr>
              <a:t> про секс, тому </a:t>
            </a:r>
            <a:r>
              <a:rPr lang="ru-RU" sz="2800" dirty="0" err="1" smtClean="0">
                <a:solidFill>
                  <a:schemeClr val="tx1"/>
                </a:solidFill>
              </a:rPr>
              <a:t>ведіть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бесіду</a:t>
            </a:r>
            <a:r>
              <a:rPr lang="ru-RU" sz="2800" dirty="0" smtClean="0">
                <a:solidFill>
                  <a:schemeClr val="tx1"/>
                </a:solidFill>
              </a:rPr>
              <a:t> не конкретно, а </a:t>
            </a:r>
            <a:r>
              <a:rPr lang="ru-RU" sz="2800" dirty="0" err="1" smtClean="0">
                <a:solidFill>
                  <a:schemeClr val="tx1"/>
                </a:solidFill>
              </a:rPr>
              <a:t>дуже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розмито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проте</a:t>
            </a:r>
            <a:r>
              <a:rPr lang="ru-RU" sz="2800" dirty="0" smtClean="0">
                <a:solidFill>
                  <a:schemeClr val="tx1"/>
                </a:solidFill>
              </a:rPr>
              <a:t> без </a:t>
            </a:r>
            <a:r>
              <a:rPr lang="ru-RU" sz="2800" dirty="0" err="1" smtClean="0">
                <a:solidFill>
                  <a:schemeClr val="tx1"/>
                </a:solidFill>
              </a:rPr>
              <a:t>міфів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казок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714620"/>
            <a:ext cx="2571768" cy="37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52"/>
            <a:ext cx="8286776" cy="3000396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Якщо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пояснюєте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дитині</a:t>
            </a:r>
            <a:r>
              <a:rPr lang="ru-RU" sz="2800" dirty="0" smtClean="0">
                <a:solidFill>
                  <a:schemeClr val="tx1"/>
                </a:solidFill>
              </a:rPr>
              <a:t>, як </a:t>
            </a:r>
            <a:r>
              <a:rPr lang="ru-RU" sz="2800" dirty="0" err="1" smtClean="0">
                <a:solidFill>
                  <a:schemeClr val="tx1"/>
                </a:solidFill>
              </a:rPr>
              <a:t>варто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вчиняти</a:t>
            </a:r>
            <a:r>
              <a:rPr lang="ru-RU" sz="2800" dirty="0" smtClean="0">
                <a:solidFill>
                  <a:schemeClr val="tx1"/>
                </a:solidFill>
              </a:rPr>
              <a:t>, а </a:t>
            </a:r>
            <a:r>
              <a:rPr lang="ru-RU" sz="2800" dirty="0" err="1" smtClean="0">
                <a:solidFill>
                  <a:schemeClr val="tx1"/>
                </a:solidFill>
              </a:rPr>
              <a:t>чого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слід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уникати</a:t>
            </a:r>
            <a:r>
              <a:rPr lang="ru-RU" sz="2800" dirty="0" smtClean="0">
                <a:solidFill>
                  <a:schemeClr val="tx1"/>
                </a:solidFill>
              </a:rPr>
              <a:t>, то </a:t>
            </a:r>
            <a:r>
              <a:rPr lang="ru-RU" sz="2800" dirty="0" err="1" smtClean="0">
                <a:solidFill>
                  <a:schemeClr val="tx1"/>
                </a:solidFill>
              </a:rPr>
              <a:t>обов’язково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обґрунтовуйте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свої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твердження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</a:rPr>
              <a:t>Наводьте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приклади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власного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досвіду</a:t>
            </a:r>
            <a:r>
              <a:rPr lang="ru-RU" sz="2800" dirty="0" smtClean="0">
                <a:solidFill>
                  <a:schemeClr val="tx1"/>
                </a:solidFill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</a:rPr>
              <a:t>це</a:t>
            </a:r>
            <a:r>
              <a:rPr lang="ru-RU" sz="2800" dirty="0" smtClean="0">
                <a:solidFill>
                  <a:schemeClr val="tx1"/>
                </a:solidFill>
              </a:rPr>
              <a:t>, до </a:t>
            </a:r>
            <a:r>
              <a:rPr lang="ru-RU" sz="2800" dirty="0" err="1" smtClean="0">
                <a:solidFill>
                  <a:schemeClr val="tx1"/>
                </a:solidFill>
              </a:rPr>
              <a:t>речі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допоможе</a:t>
            </a:r>
            <a:r>
              <a:rPr lang="ru-RU" sz="2800" dirty="0" smtClean="0">
                <a:solidFill>
                  <a:schemeClr val="tx1"/>
                </a:solidFill>
              </a:rPr>
              <a:t> вам стати </a:t>
            </a:r>
            <a:r>
              <a:rPr lang="ru-RU" sz="2800" dirty="0" err="1" smtClean="0">
                <a:solidFill>
                  <a:schemeClr val="tx1"/>
                </a:solidFill>
              </a:rPr>
              <a:t>ближчими</a:t>
            </a:r>
            <a:r>
              <a:rPr lang="ru-RU" sz="2800" dirty="0" smtClean="0">
                <a:solidFill>
                  <a:schemeClr val="tx1"/>
                </a:solidFill>
              </a:rPr>
              <a:t>)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життя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інших</a:t>
            </a:r>
            <a:r>
              <a:rPr lang="ru-RU" sz="2800" dirty="0" smtClean="0">
                <a:solidFill>
                  <a:schemeClr val="tx1"/>
                </a:solidFill>
              </a:rPr>
              <a:t> людей.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00372"/>
            <a:ext cx="3851424" cy="28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Тільки</a:t>
            </a:r>
            <a:r>
              <a:rPr lang="ru-RU" dirty="0" smtClean="0">
                <a:solidFill>
                  <a:srgbClr val="C00000"/>
                </a:solidFill>
              </a:rPr>
              <a:t> не 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7543800" cy="4525963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Більшість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батьків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намагається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уникнути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відповідальності</a:t>
            </a:r>
            <a:r>
              <a:rPr lang="ru-RU" sz="2400" dirty="0" smtClean="0">
                <a:solidFill>
                  <a:schemeClr val="tx1"/>
                </a:solidFill>
              </a:rPr>
              <a:t> за </a:t>
            </a:r>
            <a:r>
              <a:rPr lang="ru-RU" sz="2400" dirty="0" err="1" smtClean="0">
                <a:solidFill>
                  <a:schemeClr val="tx1"/>
                </a:solidFill>
              </a:rPr>
              <a:t>статеве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виховання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своєї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дитини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Знаючи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лекції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ці</a:t>
            </a:r>
            <a:r>
              <a:rPr lang="ru-RU" sz="2400" dirty="0" smtClean="0">
                <a:solidFill>
                  <a:schemeClr val="tx1"/>
                </a:solidFill>
              </a:rPr>
              <a:t> теми </a:t>
            </a:r>
            <a:r>
              <a:rPr lang="ru-RU" sz="2400" dirty="0" err="1" smtClean="0">
                <a:solidFill>
                  <a:schemeClr val="tx1"/>
                </a:solidFill>
              </a:rPr>
              <a:t>проводяться</a:t>
            </a:r>
            <a:r>
              <a:rPr lang="ru-RU" sz="2400" dirty="0" smtClean="0">
                <a:solidFill>
                  <a:schemeClr val="tx1"/>
                </a:solidFill>
              </a:rPr>
              <a:t> у школах, </a:t>
            </a:r>
            <a:r>
              <a:rPr lang="ru-RU" sz="2400" dirty="0" err="1" smtClean="0">
                <a:solidFill>
                  <a:schemeClr val="tx1"/>
                </a:solidFill>
              </a:rPr>
              <a:t>обговорюються</a:t>
            </a:r>
            <a:r>
              <a:rPr lang="ru-RU" sz="2400" dirty="0" smtClean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підліткових</a:t>
            </a:r>
            <a:r>
              <a:rPr lang="ru-RU" sz="2400" dirty="0" smtClean="0">
                <a:solidFill>
                  <a:schemeClr val="tx1"/>
                </a:solidFill>
              </a:rPr>
              <a:t> журналах та </a:t>
            </a:r>
            <a:r>
              <a:rPr lang="ru-RU" sz="2400" dirty="0" err="1" smtClean="0">
                <a:solidFill>
                  <a:schemeClr val="tx1"/>
                </a:solidFill>
              </a:rPr>
              <a:t>досвідченими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друзями</a:t>
            </a:r>
            <a:r>
              <a:rPr lang="ru-RU" sz="2400" dirty="0" smtClean="0">
                <a:solidFill>
                  <a:schemeClr val="tx1"/>
                </a:solidFill>
              </a:rPr>
              <a:t>, вони просто </a:t>
            </a:r>
            <a:r>
              <a:rPr lang="ru-RU" sz="2400" dirty="0" err="1" smtClean="0">
                <a:solidFill>
                  <a:schemeClr val="tx1"/>
                </a:solidFill>
              </a:rPr>
              <a:t>знімають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себе </a:t>
            </a:r>
            <a:r>
              <a:rPr lang="ru-RU" sz="2400" dirty="0" err="1" smtClean="0">
                <a:solidFill>
                  <a:schemeClr val="tx1"/>
                </a:solidFill>
              </a:rPr>
              <a:t>цей</a:t>
            </a:r>
            <a:r>
              <a:rPr lang="ru-RU" sz="2400" dirty="0" smtClean="0">
                <a:solidFill>
                  <a:schemeClr val="tx1"/>
                </a:solidFill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</a:rPr>
              <a:t>тягар</a:t>
            </a:r>
            <a:r>
              <a:rPr lang="ru-RU" sz="2400" dirty="0" smtClean="0">
                <a:solidFill>
                  <a:schemeClr val="tx1"/>
                </a:solidFill>
              </a:rPr>
              <a:t>». </a:t>
            </a:r>
            <a:r>
              <a:rPr lang="ru-RU" sz="2400" dirty="0" err="1" smtClean="0">
                <a:solidFill>
                  <a:schemeClr val="tx1"/>
                </a:solidFill>
              </a:rPr>
              <a:t>Однак</a:t>
            </a:r>
            <a:r>
              <a:rPr lang="ru-RU" sz="2400" dirty="0" smtClean="0">
                <a:solidFill>
                  <a:schemeClr val="tx1"/>
                </a:solidFill>
              </a:rPr>
              <a:t> батькам </a:t>
            </a:r>
            <a:r>
              <a:rPr lang="ru-RU" sz="2400" dirty="0" err="1" smtClean="0">
                <a:solidFill>
                  <a:schemeClr val="tx1"/>
                </a:solidFill>
              </a:rPr>
              <a:t>варто</a:t>
            </a:r>
            <a:r>
              <a:rPr lang="ru-RU" sz="2400" dirty="0" smtClean="0">
                <a:solidFill>
                  <a:schemeClr val="tx1"/>
                </a:solidFill>
              </a:rPr>
              <a:t> знати,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не </a:t>
            </a:r>
            <a:r>
              <a:rPr lang="ru-RU" sz="2400" dirty="0" err="1" smtClean="0">
                <a:solidFill>
                  <a:schemeClr val="tx1"/>
                </a:solidFill>
              </a:rPr>
              <a:t>завжди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почуте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вулиці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чи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телевізора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формує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правильний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погляд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</a:t>
            </a:r>
            <a:r>
              <a:rPr lang="ru-RU" sz="2400" dirty="0" smtClean="0">
                <a:solidFill>
                  <a:schemeClr val="tx1"/>
                </a:solidFill>
              </a:rPr>
              <a:t> секс.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Порада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543800" cy="4525963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Іноді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діти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самі</a:t>
            </a:r>
            <a:r>
              <a:rPr lang="ru-RU" sz="2400" dirty="0" smtClean="0">
                <a:solidFill>
                  <a:schemeClr val="tx1"/>
                </a:solidFill>
              </a:rPr>
              <a:t> не </a:t>
            </a:r>
            <a:r>
              <a:rPr lang="ru-RU" sz="2400" dirty="0" err="1" smtClean="0">
                <a:solidFill>
                  <a:schemeClr val="tx1"/>
                </a:solidFill>
              </a:rPr>
              <a:t>виявляють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бажання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розмовляти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батьками на </a:t>
            </a:r>
            <a:r>
              <a:rPr lang="ru-RU" sz="2400" dirty="0" err="1" smtClean="0">
                <a:solidFill>
                  <a:schemeClr val="tx1"/>
                </a:solidFill>
              </a:rPr>
              <a:t>цю</a:t>
            </a:r>
            <a:r>
              <a:rPr lang="ru-RU" sz="2400" dirty="0" smtClean="0">
                <a:solidFill>
                  <a:schemeClr val="tx1"/>
                </a:solidFill>
              </a:rPr>
              <a:t> тему. Не </a:t>
            </a:r>
            <a:r>
              <a:rPr lang="ru-RU" sz="2400" dirty="0" err="1" smtClean="0">
                <a:solidFill>
                  <a:schemeClr val="tx1"/>
                </a:solidFill>
              </a:rPr>
              <a:t>сваріть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їх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краще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поясніть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свій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погляд</a:t>
            </a:r>
            <a:r>
              <a:rPr lang="ru-RU" sz="2400" dirty="0" smtClean="0">
                <a:solidFill>
                  <a:schemeClr val="tx1"/>
                </a:solidFill>
              </a:rPr>
              <a:t> — </a:t>
            </a:r>
            <a:r>
              <a:rPr lang="ru-RU" sz="2400" dirty="0" err="1" smtClean="0">
                <a:solidFill>
                  <a:schemeClr val="tx1"/>
                </a:solidFill>
              </a:rPr>
              <a:t>погляд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дорослої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людини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ситуацію</a:t>
            </a:r>
            <a:r>
              <a:rPr lang="ru-RU" sz="2400" dirty="0" smtClean="0">
                <a:solidFill>
                  <a:schemeClr val="tx1"/>
                </a:solidFill>
              </a:rPr>
              <a:t>. Не </a:t>
            </a:r>
            <a:r>
              <a:rPr lang="ru-RU" sz="2400" dirty="0" err="1" smtClean="0">
                <a:solidFill>
                  <a:schemeClr val="tx1"/>
                </a:solidFill>
              </a:rPr>
              <a:t>уникайте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відвертих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розмов</a:t>
            </a:r>
            <a:r>
              <a:rPr lang="ru-RU" sz="2400" dirty="0" smtClean="0">
                <a:solidFill>
                  <a:schemeClr val="tx1"/>
                </a:solidFill>
              </a:rPr>
              <a:t>! </a:t>
            </a:r>
            <a:r>
              <a:rPr lang="ru-RU" sz="2400" dirty="0" err="1" smtClean="0">
                <a:solidFill>
                  <a:schemeClr val="tx1"/>
                </a:solidFill>
              </a:rPr>
              <a:t>Ніколи</a:t>
            </a:r>
            <a:r>
              <a:rPr lang="ru-RU" sz="2400" dirty="0" smtClean="0">
                <a:solidFill>
                  <a:schemeClr val="tx1"/>
                </a:solidFill>
              </a:rPr>
              <a:t> не </a:t>
            </a:r>
            <a:r>
              <a:rPr lang="ru-RU" sz="2400" dirty="0" err="1" smtClean="0">
                <a:solidFill>
                  <a:schemeClr val="tx1"/>
                </a:solidFill>
              </a:rPr>
              <a:t>кажіть</a:t>
            </a:r>
            <a:r>
              <a:rPr lang="ru-RU" sz="2400" dirty="0" smtClean="0">
                <a:solidFill>
                  <a:schemeClr val="tx1"/>
                </a:solidFill>
              </a:rPr>
              <a:t> «я </a:t>
            </a:r>
            <a:r>
              <a:rPr lang="ru-RU" sz="2400" dirty="0" err="1" smtClean="0">
                <a:solidFill>
                  <a:schemeClr val="tx1"/>
                </a:solidFill>
              </a:rPr>
              <a:t>тобі</a:t>
            </a:r>
            <a:r>
              <a:rPr lang="ru-RU" sz="2400" dirty="0" smtClean="0">
                <a:solidFill>
                  <a:schemeClr val="tx1"/>
                </a:solidFill>
              </a:rPr>
              <a:t> не </a:t>
            </a:r>
            <a:r>
              <a:rPr lang="ru-RU" sz="2400" dirty="0" err="1" smtClean="0">
                <a:solidFill>
                  <a:schemeClr val="tx1"/>
                </a:solidFill>
              </a:rPr>
              <a:t>товариш</a:t>
            </a:r>
            <a:r>
              <a:rPr lang="ru-RU" sz="2400" dirty="0" smtClean="0">
                <a:solidFill>
                  <a:schemeClr val="tx1"/>
                </a:solidFill>
              </a:rPr>
              <a:t>, я </a:t>
            </a:r>
            <a:r>
              <a:rPr lang="ru-RU" sz="2400" dirty="0" err="1" smtClean="0">
                <a:solidFill>
                  <a:schemeClr val="tx1"/>
                </a:solidFill>
              </a:rPr>
              <a:t>твій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батько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</a:rPr>
              <a:t>мати</a:t>
            </a:r>
            <a:r>
              <a:rPr lang="ru-RU" sz="2400" dirty="0" smtClean="0">
                <a:solidFill>
                  <a:schemeClr val="tx1"/>
                </a:solidFill>
              </a:rPr>
              <a:t>)», не </a:t>
            </a:r>
            <a:r>
              <a:rPr lang="ru-RU" sz="2400" dirty="0" err="1" smtClean="0">
                <a:solidFill>
                  <a:schemeClr val="tx1"/>
                </a:solidFill>
              </a:rPr>
              <a:t>погрожуйте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вигнати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дому, «</a:t>
            </a:r>
            <a:r>
              <a:rPr lang="ru-RU" sz="2400" dirty="0" err="1" smtClean="0">
                <a:solidFill>
                  <a:schemeClr val="tx1"/>
                </a:solidFill>
              </a:rPr>
              <a:t>вбити</a:t>
            </a:r>
            <a:r>
              <a:rPr lang="ru-RU" sz="2400" dirty="0" smtClean="0">
                <a:solidFill>
                  <a:schemeClr val="tx1"/>
                </a:solidFill>
              </a:rPr>
              <a:t>» </a:t>
            </a:r>
            <a:r>
              <a:rPr lang="ru-RU" sz="2400" dirty="0" err="1" smtClean="0">
                <a:solidFill>
                  <a:schemeClr val="tx1"/>
                </a:solidFill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ще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щось...Саме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це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відлякує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дітей</a:t>
            </a:r>
            <a:r>
              <a:rPr lang="ru-RU" sz="2400" dirty="0" smtClean="0">
                <a:solidFill>
                  <a:schemeClr val="tx1"/>
                </a:solidFill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</a:rPr>
              <a:t>робить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стосунки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холодними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напруженими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"/>
            <a:ext cx="8072494" cy="28574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Розмови про секс завжди проходять нелегко – кожен з учасників розмови відчуває себе незручно: батьки бояться говорити про це, а дітей просто жахає думка про подібне обговорення.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00372"/>
            <a:ext cx="378932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65403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Порада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7"/>
            <a:ext cx="7858180" cy="2286016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Потрібно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розуміти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діти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ростуть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змінюються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і</a:t>
            </a:r>
            <a:r>
              <a:rPr lang="ru-RU" sz="2800" dirty="0" smtClean="0">
                <a:solidFill>
                  <a:schemeClr val="tx1"/>
                </a:solidFill>
              </a:rPr>
              <a:t> ваше </a:t>
            </a:r>
            <a:r>
              <a:rPr lang="ru-RU" sz="2800" dirty="0" err="1" smtClean="0">
                <a:solidFill>
                  <a:schemeClr val="tx1"/>
                </a:solidFill>
              </a:rPr>
              <a:t>ставлення</a:t>
            </a:r>
            <a:r>
              <a:rPr lang="ru-RU" sz="2800" dirty="0" smtClean="0">
                <a:solidFill>
                  <a:schemeClr val="tx1"/>
                </a:solidFill>
              </a:rPr>
              <a:t> до них </a:t>
            </a:r>
            <a:r>
              <a:rPr lang="ru-RU" sz="2800" dirty="0" err="1" smtClean="0">
                <a:solidFill>
                  <a:schemeClr val="tx1"/>
                </a:solidFill>
              </a:rPr>
              <a:t>має</a:t>
            </a: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 err="1" smtClean="0">
                <a:solidFill>
                  <a:schemeClr val="tx1"/>
                </a:solidFill>
              </a:rPr>
              <a:t>рости</a:t>
            </a:r>
            <a:r>
              <a:rPr lang="ru-RU" sz="2800" dirty="0" smtClean="0">
                <a:solidFill>
                  <a:schemeClr val="tx1"/>
                </a:solidFill>
              </a:rPr>
              <a:t>» разом </a:t>
            </a:r>
            <a:r>
              <a:rPr lang="ru-RU" sz="2800" dirty="0" err="1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 ними...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Не </a:t>
            </a:r>
            <a:r>
              <a:rPr lang="ru-RU" sz="2800" dirty="0" err="1" smtClean="0">
                <a:solidFill>
                  <a:schemeClr val="tx1"/>
                </a:solidFill>
              </a:rPr>
              <a:t>забороняйте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їм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робити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власний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вибір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але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звісно</a:t>
            </a:r>
            <a:r>
              <a:rPr lang="ru-RU" sz="2800" dirty="0" smtClean="0">
                <a:solidFill>
                  <a:schemeClr val="tx1"/>
                </a:solidFill>
              </a:rPr>
              <a:t>, в межах </a:t>
            </a:r>
            <a:r>
              <a:rPr lang="ru-RU" sz="2800" dirty="0" err="1" smtClean="0">
                <a:solidFill>
                  <a:schemeClr val="tx1"/>
                </a:solidFill>
              </a:rPr>
              <a:t>розумного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89893"/>
            <a:ext cx="3371861" cy="356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im-1_PokePond">
  <a:themeElements>
    <a:clrScheme name="Default Design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Anim-1_PokePond</Template>
  <TotalTime>58</TotalTime>
  <Words>1263</Words>
  <Application>Microsoft Office PowerPoint</Application>
  <PresentationFormat>Экран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Anim-1_PokePond</vt:lpstr>
      <vt:lpstr>Як розповісти дитині  про секс?  </vt:lpstr>
      <vt:lpstr>Слайд 2</vt:lpstr>
      <vt:lpstr>Cпробуємо розглянути кілька найактуальніших проблем і знайдемо з них вихід. </vt:lpstr>
      <vt:lpstr>Порада: </vt:lpstr>
      <vt:lpstr>Слайд 5</vt:lpstr>
      <vt:lpstr>«Тільки не я» </vt:lpstr>
      <vt:lpstr>Порада. </vt:lpstr>
      <vt:lpstr>Слайд 8</vt:lpstr>
      <vt:lpstr>Порада: </vt:lpstr>
      <vt:lpstr>Слайд 10</vt:lpstr>
      <vt:lpstr>Як розповісти дитині про секс?</vt:lpstr>
      <vt:lpstr>Однак слід зазначити :</vt:lpstr>
      <vt:lpstr>Слайд 13</vt:lpstr>
      <vt:lpstr>Слайд 14</vt:lpstr>
      <vt:lpstr>Слайд 15</vt:lpstr>
      <vt:lpstr>І ще одне питання, що перш за все цікавить батьків:</vt:lpstr>
      <vt:lpstr>Думка психолога </vt:lpstr>
      <vt:lpstr>Позитивний приклад батьків  </vt:lpstr>
      <vt:lpstr>Слайд 19</vt:lpstr>
      <vt:lpstr>Що і скільки говорити про секс, коли дитина почне задавати питання?</vt:lpstr>
      <vt:lpstr>Слайд 21</vt:lpstr>
      <vt:lpstr>Головне завдання батьків</vt:lpstr>
      <vt:lpstr>Слайд 23</vt:lpstr>
      <vt:lpstr>Еротика на блакитному екрані  </vt:lpstr>
      <vt:lpstr>Слайд 25</vt:lpstr>
      <vt:lpstr>Слайд 26</vt:lpstr>
      <vt:lpstr>ПОРАДА</vt:lpstr>
      <vt:lpstr>ПОРАДА</vt:lpstr>
    </vt:vector>
  </TitlesOfParts>
  <Manager/>
  <Company>хаус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розповісти дитині про секс?  </dc:title>
  <dc:subject>анимированный шаблон</dc:subject>
  <dc:creator>сергей</dc:creator>
  <cp:keywords/>
  <dc:description>http://freeppt.ru/ - презентации по культуре и искусству, шаблоны PowerPoint.</dc:description>
  <cp:lastModifiedBy>сергей</cp:lastModifiedBy>
  <cp:revision>60</cp:revision>
  <dcterms:created xsi:type="dcterms:W3CDTF">2012-01-11T20:10:21Z</dcterms:created>
  <dcterms:modified xsi:type="dcterms:W3CDTF">2012-01-11T22:22:19Z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TC100690471033</vt:lpwstr>
  </property>
</Properties>
</file>