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8B0128-8FBA-46B0-B144-D585001E0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47EEC2-269E-4A37-997B-B5E5817530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latin typeface="Acquest Script" pitchFamily="2" charset="0"/>
              </a:rPr>
              <a:t>Традиции Японии и европейский модерн в творчестве </a:t>
            </a:r>
            <a:r>
              <a:rPr lang="ru-RU" sz="6700" b="1" dirty="0" err="1" smtClean="0">
                <a:latin typeface="Acquest Script" pitchFamily="2" charset="0"/>
              </a:rPr>
              <a:t>Айя</a:t>
            </a:r>
            <a:r>
              <a:rPr lang="ru-RU" sz="6700" b="1" dirty="0" smtClean="0">
                <a:latin typeface="Acquest Script" pitchFamily="2" charset="0"/>
              </a:rPr>
              <a:t> Като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786322"/>
            <a:ext cx="4595842" cy="1752600"/>
          </a:xfrm>
        </p:spPr>
        <p:txBody>
          <a:bodyPr>
            <a:normAutofit/>
          </a:bodyPr>
          <a:lstStyle/>
          <a:p>
            <a:pPr algn="r"/>
            <a:r>
              <a:rPr lang="uk-UA" sz="1700" b="1" dirty="0" smtClean="0"/>
              <a:t>Автор: Кодола Валентина Іванівна</a:t>
            </a:r>
            <a:endParaRPr lang="ru-RU" sz="1700" b="1" dirty="0" smtClean="0"/>
          </a:p>
          <a:p>
            <a:pPr algn="r"/>
            <a:r>
              <a:rPr lang="uk-UA" sz="1700" b="1" dirty="0" err="1" smtClean="0"/>
              <a:t>Шендерівський</a:t>
            </a:r>
            <a:r>
              <a:rPr lang="uk-UA" sz="1700" b="1" dirty="0" smtClean="0"/>
              <a:t> НВК </a:t>
            </a:r>
            <a:endParaRPr lang="ru-RU" sz="1700" b="1" dirty="0" smtClean="0"/>
          </a:p>
          <a:p>
            <a:pPr algn="r"/>
            <a:r>
              <a:rPr lang="uk-UA" sz="1700" b="1" dirty="0" smtClean="0"/>
              <a:t>К-Шевченківський р-н</a:t>
            </a:r>
            <a:endParaRPr lang="ru-RU" sz="1700" b="1" dirty="0" smtClean="0"/>
          </a:p>
          <a:p>
            <a:pPr algn="r"/>
            <a:r>
              <a:rPr lang="uk-UA" sz="1700" b="1" dirty="0" smtClean="0"/>
              <a:t>Черкаська обл.</a:t>
            </a:r>
            <a:endParaRPr lang="ru-RU" sz="17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62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0560" y="0"/>
            <a:ext cx="4663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571868" cy="70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3"/>
            <a:ext cx="9144000" cy="609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4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5" y="-1"/>
            <a:ext cx="4714876" cy="69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071934" cy="68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9" y="0"/>
            <a:ext cx="3786182" cy="70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1369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/>
            <a:r>
              <a:rPr lang="uk-UA" sz="1600" b="1" dirty="0" smtClean="0"/>
              <a:t>Якщо у Вас виникне бажання подякувати автору презентації і адміністратору сайту, зробіть перехід по будь-якій рекламі</a:t>
            </a:r>
            <a:endParaRPr lang="ru-RU" sz="1600" b="1" dirty="0" smtClean="0"/>
          </a:p>
          <a:p>
            <a:pPr lvl="0" algn="r"/>
            <a:r>
              <a:rPr lang="uk-UA" sz="1600" b="1" dirty="0" smtClean="0"/>
              <a:t>Адміністратор </a:t>
            </a:r>
            <a:endParaRPr lang="ru-RU" sz="1600" b="1" dirty="0" smtClean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Айя</a:t>
            </a:r>
            <a:r>
              <a:rPr lang="ru-RU" dirty="0" smtClean="0"/>
              <a:t> Като   – молодая художница из Японии. Благодаря своему таланту и безграничному воображению она создает очень необычные картины, которые призваны объединить людей и показать им дорогу в новый мир.</a:t>
            </a:r>
          </a:p>
          <a:p>
            <a:r>
              <a:rPr lang="ru-RU" dirty="0" smtClean="0"/>
              <a:t>«Используя максимум своего воображения, я пытаюсь пробудить множество душ, которые люди запрятали в сокровенные уголки своих сердец», - говорит </a:t>
            </a:r>
            <a:r>
              <a:rPr lang="ru-RU" dirty="0" err="1" smtClean="0"/>
              <a:t>Айя</a:t>
            </a:r>
            <a:r>
              <a:rPr lang="ru-RU" dirty="0" smtClean="0"/>
              <a:t> Като. Кроме того, она надеется с помощью своих работ объединить людей. Художница мечтает жить в мире, где люди помнили бы и чтили свою историю и свои корни. Мире, жители которого знали бы, что такое истинная надежда. И самое главное, мире, рожденного из ЛЮБВИ, в котором все люди любили бы и понимали друг друга. Картины художницы – маленький шаг, который на пути к этому миру делает она сама и предлагает сделать зрителям.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938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/>
              <a:t>Айя</a:t>
            </a:r>
            <a:r>
              <a:rPr lang="ru-RU" dirty="0" smtClean="0"/>
              <a:t> Като: красота японского искусства заключается в двух моментах: его глубине и красоте контуров. Художница утверждает, что черпает вдохновение в книгах или поэтических строках, и ее картины словно выступают продолжением этих произведений.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6660"/>
            <a:ext cx="8143900" cy="64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Ранние работы Като выполнены в основном в коричневых тонах в стиле </a:t>
            </a:r>
            <a:r>
              <a:rPr lang="ru-RU" dirty="0" err="1" smtClean="0"/>
              <a:t>укиё-э</a:t>
            </a:r>
            <a:r>
              <a:rPr lang="ru-RU" dirty="0" smtClean="0"/>
              <a:t> (направление изобразительного искусства Японии) и с огромной фантазией изображают женские образы. Со временем иллюстрации художницы становятся все более цветными, яркими и сложными, дополняются множеством графических элементов в виде цветов, деревьев, волн и листьев. Сейчас </a:t>
            </a:r>
            <a:r>
              <a:rPr lang="ru-RU" dirty="0" err="1" smtClean="0"/>
              <a:t>Айя</a:t>
            </a:r>
            <a:r>
              <a:rPr lang="ru-RU" dirty="0" smtClean="0"/>
              <a:t> Като утверждает, что творит в рамках своего собственного стиля, получившего название «</a:t>
            </a:r>
            <a:r>
              <a:rPr lang="ru-RU" dirty="0" err="1" smtClean="0"/>
              <a:t>Сheval</a:t>
            </a:r>
            <a:r>
              <a:rPr lang="ru-RU" dirty="0" smtClean="0"/>
              <a:t> </a:t>
            </a:r>
            <a:r>
              <a:rPr lang="ru-RU" dirty="0" err="1" smtClean="0"/>
              <a:t>noir</a:t>
            </a:r>
            <a:r>
              <a:rPr lang="ru-RU" dirty="0" smtClean="0"/>
              <a:t>» (в переводе с французского – «Черная лошадь»). Точного описания этого стиля никто не дает, но вот одна из попыток, сделанная изданием </a:t>
            </a:r>
            <a:r>
              <a:rPr lang="ru-RU" dirty="0" err="1" smtClean="0"/>
              <a:t>Schemamag</a:t>
            </a:r>
            <a:r>
              <a:rPr lang="ru-RU" dirty="0" smtClean="0"/>
              <a:t>: «Модерн + </a:t>
            </a:r>
            <a:r>
              <a:rPr lang="ru-RU" dirty="0" err="1" smtClean="0"/>
              <a:t>манга</a:t>
            </a:r>
            <a:r>
              <a:rPr lang="ru-RU" dirty="0" smtClean="0"/>
              <a:t> + графический дизайн + </a:t>
            </a:r>
            <a:r>
              <a:rPr lang="ru-RU" dirty="0" err="1" smtClean="0"/>
              <a:t>укиё-э</a:t>
            </a:r>
            <a:r>
              <a:rPr lang="ru-RU" dirty="0" smtClean="0"/>
              <a:t> + барокко = искусство </a:t>
            </a:r>
            <a:r>
              <a:rPr lang="ru-RU" dirty="0" err="1" smtClean="0"/>
              <a:t>Айя</a:t>
            </a:r>
            <a:r>
              <a:rPr lang="ru-RU" dirty="0" smtClean="0"/>
              <a:t> Като».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19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8021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</TotalTime>
  <Words>195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Традиции Японии и европейский модерн в творчестве Айя Като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Японии и европейский модерн в творчестве Айя Като </dc:title>
  <dc:creator>User</dc:creator>
  <cp:lastModifiedBy>User</cp:lastModifiedBy>
  <cp:revision>1</cp:revision>
  <dcterms:created xsi:type="dcterms:W3CDTF">2011-11-17T17:58:02Z</dcterms:created>
  <dcterms:modified xsi:type="dcterms:W3CDTF">2011-11-17T18:06:56Z</dcterms:modified>
</cp:coreProperties>
</file>