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B539A9-AB8A-4993-A2B6-58902D8E188B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BEF6AF-A4C2-4B29-9AA1-8B7F94D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9600" b="1" dirty="0" smtClean="0"/>
              <a:t>Птахи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500298" y="4714884"/>
            <a:ext cx="6400800" cy="1752600"/>
          </a:xfrm>
        </p:spPr>
        <p:txBody>
          <a:bodyPr/>
          <a:lstStyle/>
          <a:p>
            <a:pPr algn="r"/>
            <a:r>
              <a:rPr lang="uk-UA" sz="2400" b="1" dirty="0" smtClean="0"/>
              <a:t>Автор: Кодола Валентина Іванівна</a:t>
            </a:r>
            <a:endParaRPr lang="ru-RU" sz="2400" b="1" dirty="0" smtClean="0"/>
          </a:p>
          <a:p>
            <a:pPr algn="r"/>
            <a:r>
              <a:rPr lang="uk-UA" sz="2400" b="1" dirty="0" err="1" smtClean="0"/>
              <a:t>Шендерівський</a:t>
            </a:r>
            <a:r>
              <a:rPr lang="uk-UA" sz="2400" b="1" dirty="0" smtClean="0"/>
              <a:t> НВК </a:t>
            </a:r>
            <a:endParaRPr lang="ru-RU" sz="2400" b="1" dirty="0" smtClean="0"/>
          </a:p>
          <a:p>
            <a:pPr algn="r"/>
            <a:r>
              <a:rPr lang="uk-UA" sz="2400" b="1" dirty="0" smtClean="0"/>
              <a:t>К-Шевченківський р-н</a:t>
            </a:r>
            <a:endParaRPr lang="ru-RU" sz="2400" b="1" dirty="0" smtClean="0"/>
          </a:p>
          <a:p>
            <a:pPr algn="r"/>
            <a:r>
              <a:rPr lang="uk-UA" sz="2400" b="1" dirty="0" smtClean="0"/>
              <a:t>Черкаська обл</a:t>
            </a:r>
            <a:r>
              <a:rPr lang="uk-UA" b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192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145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863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8045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357166"/>
            <a:ext cx="600964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8230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5357826"/>
            <a:ext cx="328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фламинго оперенье</a:t>
            </a:r>
            <a:br>
              <a:rPr lang="ru-RU" dirty="0" smtClean="0"/>
            </a:br>
            <a:r>
              <a:rPr lang="ru-RU" dirty="0" smtClean="0"/>
              <a:t>Вызывает восхищенье,</a:t>
            </a:r>
            <a:br>
              <a:rPr lang="ru-RU" dirty="0" smtClean="0"/>
            </a:br>
            <a:r>
              <a:rPr lang="ru-RU" dirty="0" smtClean="0"/>
              <a:t>Потому что птица эта</a:t>
            </a:r>
            <a:br>
              <a:rPr lang="ru-RU" dirty="0" smtClean="0"/>
            </a:br>
            <a:r>
              <a:rPr lang="ru-RU" dirty="0" err="1" smtClean="0"/>
              <a:t>Нежно-розового</a:t>
            </a:r>
            <a:r>
              <a:rPr lang="ru-RU" dirty="0" smtClean="0"/>
              <a:t> цвета.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92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2674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588550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5357826"/>
            <a:ext cx="342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Всю ночь, вздыхая глухо,</a:t>
            </a:r>
            <a:br>
              <a:rPr lang="ru-RU" dirty="0" smtClean="0"/>
            </a:br>
            <a:r>
              <a:rPr lang="ru-RU" dirty="0" smtClean="0"/>
              <a:t>Не спит сова-сипуха.</a:t>
            </a:r>
            <a:br>
              <a:rPr lang="ru-RU" dirty="0" smtClean="0"/>
            </a:br>
            <a:r>
              <a:rPr lang="ru-RU" dirty="0" smtClean="0"/>
              <a:t>Сипухе не до сна –</a:t>
            </a:r>
            <a:br>
              <a:rPr lang="ru-RU" dirty="0" smtClean="0"/>
            </a:br>
            <a:r>
              <a:rPr lang="ru-RU" dirty="0" smtClean="0"/>
              <a:t>Охотница она.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43800" cy="572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65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 </a:t>
            </a:r>
          </a:p>
          <a:p>
            <a:pPr lvl="0" algn="r"/>
            <a:r>
              <a:rPr lang="uk-UA" b="1" dirty="0" smtClean="0"/>
              <a:t>Якщо у Вас виникне бажання подякувати автору презентації і адміністратору сайту, зробіть перехід по будь-якій рекламі</a:t>
            </a:r>
            <a:endParaRPr lang="ru-RU" b="1" dirty="0" smtClean="0"/>
          </a:p>
          <a:p>
            <a:pPr lvl="0" algn="r"/>
            <a:r>
              <a:rPr lang="uk-UA" b="1" dirty="0" smtClean="0"/>
              <a:t>Адміністратор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220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10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3429000"/>
            <a:ext cx="292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Выгибает </a:t>
            </a:r>
            <a:r>
              <a:rPr lang="ru-RU" dirty="0" smtClean="0"/>
              <a:t>страус шею:</a:t>
            </a:r>
            <a:br>
              <a:rPr lang="ru-RU" dirty="0" smtClean="0"/>
            </a:br>
            <a:r>
              <a:rPr lang="ru-RU" dirty="0" smtClean="0"/>
              <a:t>Посмотрите на меня.</a:t>
            </a:r>
            <a:br>
              <a:rPr lang="ru-RU" dirty="0" smtClean="0"/>
            </a:br>
            <a:r>
              <a:rPr lang="ru-RU" dirty="0" smtClean="0"/>
              <a:t>Хоть летать я не умею,</a:t>
            </a:r>
            <a:br>
              <a:rPr lang="ru-RU" dirty="0" smtClean="0"/>
            </a:br>
            <a:r>
              <a:rPr lang="ru-RU" dirty="0" smtClean="0"/>
              <a:t>Но бегун отличный 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6171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4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44838" cy="602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929486" cy="602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8947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4929198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Орел – не маленькая птаха,</a:t>
            </a:r>
            <a:br>
              <a:rPr lang="ru-RU" dirty="0" smtClean="0"/>
            </a:br>
            <a:r>
              <a:rPr lang="ru-RU" dirty="0" smtClean="0"/>
              <a:t>Орел –герой не знает страха.</a:t>
            </a:r>
            <a:br>
              <a:rPr lang="ru-RU" dirty="0" smtClean="0"/>
            </a:br>
            <a:r>
              <a:rPr lang="ru-RU" dirty="0" smtClean="0"/>
              <a:t>Гнездо его на круче</a:t>
            </a:r>
            <a:br>
              <a:rPr lang="ru-RU" dirty="0" smtClean="0"/>
            </a:br>
            <a:r>
              <a:rPr lang="ru-RU" dirty="0" smtClean="0"/>
              <a:t>Под крышей темной тучи.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</TotalTime>
  <Words>32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Ripple</vt:lpstr>
      <vt:lpstr>Птахи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Птахи</dc:title>
  <dc:creator>User</dc:creator>
  <cp:lastModifiedBy>Admin</cp:lastModifiedBy>
  <cp:revision>3</cp:revision>
  <dcterms:created xsi:type="dcterms:W3CDTF">2011-11-15T19:31:15Z</dcterms:created>
  <dcterms:modified xsi:type="dcterms:W3CDTF">2012-04-01T12:21:07Z</dcterms:modified>
</cp:coreProperties>
</file>