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4745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6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6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6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6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6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6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6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6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6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6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7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748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748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7482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F620582-695A-4604-A5B5-F24AA4990DA3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14748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7484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C9FA2C7-F672-4235-9652-6DA2CC3F7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9FA2C7-F672-4235-9652-6DA2CC3F78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620582-695A-4604-A5B5-F24AA4990DA3}" type="datetimeFigureOut">
              <a:rPr lang="ru-RU" smtClean="0"/>
              <a:pPr/>
              <a:t>04.11.2011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9FA2C7-F672-4235-9652-6DA2CC3F78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620582-695A-4604-A5B5-F24AA4990DA3}" type="datetimeFigureOut">
              <a:rPr lang="ru-RU" smtClean="0"/>
              <a:pPr/>
              <a:t>04.11.2011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9FA2C7-F672-4235-9652-6DA2CC3F78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620582-695A-4604-A5B5-F24AA4990DA3}" type="datetimeFigureOut">
              <a:rPr lang="ru-RU" smtClean="0"/>
              <a:pPr/>
              <a:t>04.11.2011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9FA2C7-F672-4235-9652-6DA2CC3F78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620582-695A-4604-A5B5-F24AA4990DA3}" type="datetimeFigureOut">
              <a:rPr lang="ru-RU" smtClean="0"/>
              <a:pPr/>
              <a:t>04.11.2011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9FA2C7-F672-4235-9652-6DA2CC3F78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620582-695A-4604-A5B5-F24AA4990DA3}" type="datetimeFigureOut">
              <a:rPr lang="ru-RU" smtClean="0"/>
              <a:pPr/>
              <a:t>04.11.2011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9FA2C7-F672-4235-9652-6DA2CC3F78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620582-695A-4604-A5B5-F24AA4990DA3}" type="datetimeFigureOut">
              <a:rPr lang="ru-RU" smtClean="0"/>
              <a:pPr/>
              <a:t>04.11.2011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9FA2C7-F672-4235-9652-6DA2CC3F78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620582-695A-4604-A5B5-F24AA4990DA3}" type="datetimeFigureOut">
              <a:rPr lang="ru-RU" smtClean="0"/>
              <a:pPr/>
              <a:t>04.11.2011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9FA2C7-F672-4235-9652-6DA2CC3F78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620582-695A-4604-A5B5-F24AA4990DA3}" type="datetimeFigureOut">
              <a:rPr lang="ru-RU" smtClean="0"/>
              <a:pPr/>
              <a:t>04.11.2011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9FA2C7-F672-4235-9652-6DA2CC3F78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620582-695A-4604-A5B5-F24AA4990DA3}" type="datetimeFigureOut">
              <a:rPr lang="ru-RU" smtClean="0"/>
              <a:pPr/>
              <a:t>04.11.2011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9FA2C7-F672-4235-9652-6DA2CC3F78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620582-695A-4604-A5B5-F24AA4990DA3}" type="datetimeFigureOut">
              <a:rPr lang="ru-RU" smtClean="0"/>
              <a:pPr/>
              <a:t>04.11.2011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464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3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3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3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3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4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4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4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4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4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4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5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5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5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5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645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645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64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464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C9FA2C7-F672-4235-9652-6DA2CC3F78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646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F620582-695A-4604-A5B5-F24AA4990DA3}" type="datetimeFigureOut">
              <a:rPr lang="ru-RU" smtClean="0"/>
              <a:pPr/>
              <a:t>04.11.2011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85720" y="1600200"/>
            <a:ext cx="8429684" cy="1828800"/>
          </a:xfrm>
        </p:spPr>
        <p:txBody>
          <a:bodyPr/>
          <a:lstStyle/>
          <a:p>
            <a:r>
              <a:rPr lang="uk-UA" sz="7200" dirty="0" smtClean="0"/>
              <a:t>Наполеон і Жозефіна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«Моя единственная </a:t>
            </a:r>
            <a:r>
              <a:rPr lang="ru-RU" sz="2400" dirty="0" err="1" smtClean="0"/>
              <a:t>Жозефина</a:t>
            </a:r>
            <a:r>
              <a:rPr lang="ru-RU" sz="2400" dirty="0" smtClean="0"/>
              <a:t>, вдали от тебя нет веселья, вдали от тебя мир – пустыня, где я одинок, и мне не на кого излить свою нежность. Ты отняла у меня больше чем душу, ты единственный смысл моей жизни. Когда я устаю от хлопот, когда я испытываю страх перед исходом сражения, когда люди раздражают меня, когда я готов покончить с жизнью, я кладу руку на сердце – туда, где твой портрет. Я смотрю на него и чувствую, что любовь для меня абсолютное счастье, и все не имеет смысла, когда я без моего друга».</a:t>
            </a:r>
            <a:br>
              <a:rPr lang="ru-RU" sz="2400" dirty="0" smtClean="0"/>
            </a:br>
            <a:r>
              <a:rPr lang="ru-RU" sz="2400" dirty="0" smtClean="0"/>
              <a:t>(Из письма Наполеона </a:t>
            </a:r>
            <a:r>
              <a:rPr lang="ru-RU" sz="2400" dirty="0" err="1" smtClean="0"/>
              <a:t>Жозефине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5143512"/>
            <a:ext cx="335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Аппиани</a:t>
            </a:r>
            <a:r>
              <a:rPr lang="ru-RU" dirty="0" smtClean="0"/>
              <a:t> А. </a:t>
            </a:r>
            <a:r>
              <a:rPr lang="ru-RU" dirty="0" err="1" smtClean="0"/>
              <a:t>Жозефина</a:t>
            </a:r>
            <a:r>
              <a:rPr lang="ru-RU" dirty="0" smtClean="0"/>
              <a:t> с венком,1796 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933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Каждый год в день свадьбы Наполеон преподносил </a:t>
            </a:r>
            <a:r>
              <a:rPr lang="ru-RU" dirty="0" err="1" smtClean="0"/>
              <a:t>Жозефине</a:t>
            </a:r>
            <a:r>
              <a:rPr lang="ru-RU" dirty="0" smtClean="0"/>
              <a:t> букетик фиалок. Она любила фиалки, и использовала маленькие букетики и венки из фиалок в качестве украшения своих платьев. Эти "украшения" быстро вошли в моду. О роли фиалок в жизни </a:t>
            </a:r>
            <a:r>
              <a:rPr lang="ru-RU" dirty="0" err="1" smtClean="0"/>
              <a:t>Жозефины</a:t>
            </a:r>
            <a:r>
              <a:rPr lang="ru-RU" dirty="0" smtClean="0"/>
              <a:t> существует целая легенда и вот как она звучит.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175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"...Фиалка была любимым цветком </a:t>
            </a:r>
            <a:r>
              <a:rPr lang="ru-RU" sz="2000" dirty="0" err="1" smtClean="0"/>
              <a:t>Жозефины</a:t>
            </a:r>
            <a:r>
              <a:rPr lang="ru-RU" sz="2000" dirty="0" smtClean="0"/>
              <a:t> – жены Наполеона. </a:t>
            </a:r>
            <a:r>
              <a:rPr lang="ru-RU" sz="2000" dirty="0" err="1" smtClean="0"/>
              <a:t>Жозефина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Богарне</a:t>
            </a:r>
            <a:r>
              <a:rPr lang="ru-RU" sz="2000" dirty="0" smtClean="0"/>
              <a:t> отводила фиалке воистину мистическое значение в своей жизни. История её любви к фиалкам трогательна и печальна. Придя к власти, Наполеон Бонапарт отправил в тюрьму мужа </a:t>
            </a:r>
            <a:r>
              <a:rPr lang="ru-RU" sz="2000" dirty="0" err="1" smtClean="0"/>
              <a:t>Жозефины</a:t>
            </a:r>
            <a:r>
              <a:rPr lang="ru-RU" sz="2000" dirty="0" smtClean="0"/>
              <a:t>, бывшего сторонником монархии, а заодно и её. Генерала </a:t>
            </a:r>
            <a:r>
              <a:rPr lang="ru-RU" sz="2000" dirty="0" err="1" smtClean="0"/>
              <a:t>Богарне</a:t>
            </a:r>
            <a:r>
              <a:rPr lang="ru-RU" sz="2000" dirty="0" smtClean="0"/>
              <a:t> казнили, мало кто сомневался, что такая же участь ожидает и его жену. Но случилось чудо – дочь тюремщика подарила ей букетик фиалок. Кто знает, о чём думала </a:t>
            </a:r>
            <a:r>
              <a:rPr lang="ru-RU" sz="2000" dirty="0" err="1" smtClean="0"/>
              <a:t>Жозефина</a:t>
            </a:r>
            <a:r>
              <a:rPr lang="ru-RU" sz="2000" dirty="0" smtClean="0"/>
              <a:t>, глядя на лиловые цветы и вдыхая лесной аромат, аромат свободы в мрачных стенах </a:t>
            </a:r>
            <a:r>
              <a:rPr lang="ru-RU" sz="2000" dirty="0" err="1" smtClean="0"/>
              <a:t>тюрьмы.Чудо</a:t>
            </a:r>
            <a:r>
              <a:rPr lang="ru-RU" sz="2000" dirty="0" smtClean="0"/>
              <a:t> получило продолжение – на следующий день будущую императрицу выпустили на свободу.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5572140"/>
            <a:ext cx="2643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Изабе</a:t>
            </a:r>
            <a:r>
              <a:rPr lang="ru-RU" dirty="0" smtClean="0"/>
              <a:t> Жан Батист Императрица </a:t>
            </a:r>
            <a:r>
              <a:rPr lang="ru-RU" dirty="0" err="1" smtClean="0"/>
              <a:t>Жозефина</a:t>
            </a:r>
            <a:r>
              <a:rPr lang="ru-RU" dirty="0" smtClean="0"/>
              <a:t> 1808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0727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5715016"/>
            <a:ext cx="3143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Жозеф</a:t>
            </a:r>
            <a:r>
              <a:rPr lang="ru-RU" dirty="0" smtClean="0"/>
              <a:t> </a:t>
            </a:r>
            <a:r>
              <a:rPr lang="ru-RU" dirty="0" err="1" smtClean="0"/>
              <a:t>Шинар</a:t>
            </a:r>
            <a:r>
              <a:rPr lang="ru-RU" dirty="0" smtClean="0"/>
              <a:t>. Бюст императрицы </a:t>
            </a:r>
            <a:r>
              <a:rPr lang="ru-RU" dirty="0" err="1" smtClean="0"/>
              <a:t>Жозефины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74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ache.mail.yandex.net/mail/6e0ef578aec73690fe0d7ab340607b26/s53.radikal.ru/i142/1006/75/faa896d03806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43554" y="5286388"/>
            <a:ext cx="3500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Поместье </a:t>
            </a:r>
            <a:r>
              <a:rPr lang="ru-RU" dirty="0" err="1" smtClean="0"/>
              <a:t>Мальмезон</a:t>
            </a:r>
            <a:r>
              <a:rPr lang="ru-RU" dirty="0" smtClean="0"/>
              <a:t> по Парижем. </a:t>
            </a:r>
            <a:br>
              <a:rPr lang="ru-RU" dirty="0" smtClean="0"/>
            </a:br>
            <a:r>
              <a:rPr lang="ru-RU" dirty="0" err="1" smtClean="0"/>
              <a:t>Жозефина</a:t>
            </a:r>
            <a:r>
              <a:rPr lang="ru-RU" dirty="0" smtClean="0"/>
              <a:t> и Наполеон с детьми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 </a:t>
            </a:r>
            <a:r>
              <a:rPr lang="ru-RU" sz="2000" dirty="0" err="1" smtClean="0"/>
              <a:t>Жозефина</a:t>
            </a:r>
            <a:r>
              <a:rPr lang="ru-RU" sz="2000" dirty="0" smtClean="0"/>
              <a:t> чутко отзывалась на все сложности характера своего супруга, потакала всем его капризам, часами выслушивала монотонные рассуждения о новом устройстве государства, помогала устанавливать крайне важные контакты. По его собственному признанию, без нее он просто не смог бы совершить государственный переворот и стать единоличным диктатором. Кроме того, </a:t>
            </a:r>
            <a:r>
              <a:rPr lang="ru-RU" sz="2000" dirty="0" err="1" smtClean="0"/>
              <a:t>Жозефина</a:t>
            </a:r>
            <a:r>
              <a:rPr lang="ru-RU" sz="2000" dirty="0" smtClean="0"/>
              <a:t> славилась своим добрым сердцем. Она занималась благотворительностью, с радостью писала рекомендательные письма, заваливала министров просьбами вернуть конфискованное имущество какому-либо аристократу, вникала в дела сотен эмигрантов, чем снискала себе искреннее уважение современников и прозвище «ангела доброты». Казалось бы, все складывалось замечательно. 2 декабря 1804 года Наполеон лично возложил корону на свою голову и голову супруги, сделав ее императрицей.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ache.mail.yandex.net/mail/a5ebc3ab30019e61605b75e99e02319f/i080.radikal.ru/1006/6f/5373ef349334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1440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20" y="5929330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Коронование императора Наполеона I и императрицы </a:t>
            </a:r>
            <a:r>
              <a:rPr lang="ru-RU" dirty="0" err="1" smtClean="0"/>
              <a:t>Жозефины</a:t>
            </a:r>
            <a:r>
              <a:rPr lang="ru-RU" dirty="0" smtClean="0"/>
              <a:t> в соборе Парижской Богоматери 2 декабря 1806 года. 1805—1807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ache.mail.yandex.net/mail/9c7eede144f31ac05492ed18aed096fe/s54.radikal.ru/i143/1006/f8/6ae328ac0f1f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86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cache.mail.yandex.net/mail/f031d03e5230201ea623edf333d3b23b/s57.radikal.ru/i158/1006/6b/9d25b2ab3971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429256" y="5214950"/>
            <a:ext cx="32861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François Pascal Simon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Gérard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(1770–1837)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Portrait of the empress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Joséphine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de Beauharnais 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И все же беда уже стояла на пороге. Настоящим камнем преткновения стала неспособность </a:t>
            </a:r>
            <a:r>
              <a:rPr lang="ru-RU" sz="1800" dirty="0" err="1" smtClean="0"/>
              <a:t>Жозефины</a:t>
            </a:r>
            <a:r>
              <a:rPr lang="ru-RU" sz="1800" dirty="0" smtClean="0"/>
              <a:t> родить наследника. В душе Бонапарта медленно, но верно вызревало неизбежное решение. Да, он одержал множество великих побед. Но в узкую кастовую группу европейских монархов ему, бывшему в их глазах «корсиканским чудовищем» не попасть иначе, как с помощью брачных уз. Его могущественной империи нужен наследник престола, в чьих жилах текла бы благородная кровь. По-прежнему нежно улыбаясь </a:t>
            </a:r>
            <a:r>
              <a:rPr lang="ru-RU" sz="1800" dirty="0" err="1" smtClean="0"/>
              <a:t>Жозефине</a:t>
            </a:r>
            <a:r>
              <a:rPr lang="ru-RU" sz="1800" dirty="0" smtClean="0"/>
              <a:t>, он отдал приказ министрам искать ему невесту среди царствующих домов Европы и остановил свой выбор на принцессе Марии-Луизе из царствующего дома Габсбургов. А потом, набравшись духу, рассказал обо всем супруге и стал уговаривать ее «пожертвовать своим личным счастьем ради интересов Франции».  </a:t>
            </a:r>
          </a:p>
          <a:p>
            <a:pPr algn="ctr"/>
            <a:r>
              <a:rPr lang="ru-RU" sz="1800" dirty="0" smtClean="0"/>
              <a:t>После мучительных месяцев колебаний и отдаления последовал развод. Узнав об окончательном решении Наполеона, </a:t>
            </a:r>
            <a:r>
              <a:rPr lang="ru-RU" sz="1800" dirty="0" err="1" smtClean="0"/>
              <a:t>Жозефина</a:t>
            </a:r>
            <a:r>
              <a:rPr lang="ru-RU" sz="1800" dirty="0" smtClean="0"/>
              <a:t> потеряла сознание.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 (478x700, 88Kb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578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72132" y="5500702"/>
            <a:ext cx="3214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Ласлетт</a:t>
            </a:r>
            <a:r>
              <a:rPr lang="ru-RU" dirty="0" smtClean="0"/>
              <a:t> Джон Пот Прощание Наполеона с </a:t>
            </a:r>
            <a:r>
              <a:rPr lang="ru-RU" dirty="0" err="1" smtClean="0"/>
              <a:t>Жозефиной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 «Наша совместная судьба слишком необыкновенна, и ее может решать только Провидение. Я слишком боюсь навлечь на нас обоих злой рок, если по своему желанию отделю свою жизнь от твоей», - рыдая, промолвила она. Но ничего уже нельзя было изменить. Когда </a:t>
            </a:r>
            <a:r>
              <a:rPr lang="ru-RU" sz="2800" dirty="0" err="1" smtClean="0"/>
              <a:t>Жозефина</a:t>
            </a:r>
            <a:r>
              <a:rPr lang="ru-RU" sz="2800" dirty="0" smtClean="0"/>
              <a:t> навсегда покинула Тюильри, Наполеон впервые в жизни(!) целых три дня не мог привычно заниматься делами</a:t>
            </a: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 (316x400, 20Kb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Приняв решение порвать брачные узы с </a:t>
            </a:r>
            <a:r>
              <a:rPr lang="ru-RU" sz="2800" dirty="0" err="1" smtClean="0"/>
              <a:t>Жозефиной</a:t>
            </a:r>
            <a:r>
              <a:rPr lang="ru-RU" sz="2800" dirty="0" smtClean="0"/>
              <a:t>, наполеон писал: "Я требую, чтобы она пожизненно сохранила титул и звание коронованной императрицы, а главное, чтобы она, самый дорогой мой человек, никогда не сомневалась в моем к ней чувстве". Несмотря на развод, </a:t>
            </a:r>
            <a:r>
              <a:rPr lang="ru-RU" sz="2800" dirty="0" err="1" smtClean="0"/>
              <a:t>Жозефине</a:t>
            </a:r>
            <a:r>
              <a:rPr lang="ru-RU" sz="2800" dirty="0" smtClean="0"/>
              <a:t> до самой смерти воздавались императорские почести. После развода она поселилась в своём любимом дворце </a:t>
            </a:r>
            <a:r>
              <a:rPr lang="ru-RU" sz="2800" dirty="0" err="1" smtClean="0"/>
              <a:t>Мальмезон</a:t>
            </a:r>
            <a:r>
              <a:rPr lang="ru-RU" sz="2800" dirty="0" smtClean="0"/>
              <a:t> в окрестностях Парижа.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 (460x600, 58Kb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86446" y="6215082"/>
            <a:ext cx="2744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Неизвестный художник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dirty="0" err="1" smtClean="0"/>
              <a:t>Жозефина</a:t>
            </a:r>
            <a:r>
              <a:rPr lang="ru-RU" sz="2800" dirty="0" smtClean="0"/>
              <a:t>… Это чарующее имя мгновенно вызывает в памяти нежный, исполненный томной грации облик супруги Бонапарта. Находясь на вершине власти, Бонапарт не раз повторял, что </a:t>
            </a:r>
            <a:r>
              <a:rPr lang="ru-RU" sz="2800" dirty="0" err="1" smtClean="0"/>
              <a:t>Жозефина</a:t>
            </a:r>
            <a:r>
              <a:rPr lang="ru-RU" sz="2800" dirty="0" smtClean="0"/>
              <a:t> – талисман, подаренный ему могущественной Фортуной, и только ей одной он обязан своим фантастическим возвышением. Уезжая в ссылку на остров Эльбу, император обронил печальные слова: «То, что я бросил ее, принесло мне неудачу».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5000628" y="5929330"/>
            <a:ext cx="3500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Портрет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Жозефины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Богарне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1805, Лувр, Париж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Содержимое 5" descr="http://cache.mail.yandex.net/mail/dabc0a7462931016801599894913839d/s43.radikal.ru/i100/1006/46/0bbbbbad6e0c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20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48382" y="5786454"/>
            <a:ext cx="3395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Массо</a:t>
            </a:r>
            <a:r>
              <a:rPr lang="ru-RU" dirty="0" smtClean="0"/>
              <a:t> </a:t>
            </a:r>
            <a:r>
              <a:rPr lang="ru-RU" dirty="0" err="1" smtClean="0"/>
              <a:t>Фирмен</a:t>
            </a:r>
            <a:r>
              <a:rPr lang="ru-RU" dirty="0" smtClean="0"/>
              <a:t> Портрет </a:t>
            </a:r>
            <a:r>
              <a:rPr lang="ru-RU" dirty="0" err="1" smtClean="0"/>
              <a:t>Жозефины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463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Эта незаурядная женщина, стоявшая на волосок от гильотины, а потом вознесенная благосклонной судьбой на недосягаемые высоты, родилась 23 июня 1763 года на острове Мартиника, колонии Франции в Вест-Индии, то есть с точки зрения любого француза, не говоря уж о парижанах, была законченной провинциалкой. Ее отец </a:t>
            </a:r>
            <a:r>
              <a:rPr lang="ru-RU" sz="2000" dirty="0" err="1" smtClean="0"/>
              <a:t>Жозеф</a:t>
            </a:r>
            <a:r>
              <a:rPr lang="ru-RU" sz="2000" dirty="0" smtClean="0"/>
              <a:t> когда-то служил пажом в Версале при матери короля Людовика XVI. Рассказы об этом восхитительном времени постоянно будоражили воображение Роз: девочка буквально грезила Парижем, лежащим у ее ног. Реализовать мечту неожиданно помогла сестра отца Дезире. Тетя вознамерилась выдать свою племянницу за Александра, сына бывшего губернатора Мартиники маркиза де </a:t>
            </a:r>
            <a:r>
              <a:rPr lang="ru-RU" sz="2000" dirty="0" err="1" smtClean="0"/>
              <a:t>Богарнэ</a:t>
            </a:r>
            <a:r>
              <a:rPr lang="ru-RU" sz="2000" dirty="0" smtClean="0"/>
              <a:t>, которого воспитывала с ранних лет. В сентябре 1779 года Роз с отцом на корабле пересекли Атлантический океан и вскоре оказались в Париже.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5572140"/>
            <a:ext cx="2214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Жозефина</a:t>
            </a:r>
            <a:r>
              <a:rPr lang="ru-RU" dirty="0" smtClean="0"/>
              <a:t> </a:t>
            </a:r>
            <a:r>
              <a:rPr lang="ru-RU" dirty="0" err="1" smtClean="0"/>
              <a:t>Богарне</a:t>
            </a:r>
            <a:r>
              <a:rPr lang="ru-RU" dirty="0" smtClean="0"/>
              <a:t> Литография середины XIX века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86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Таким образом, в возрасте неполных шестнадцати лет она была выдана замуж за виконта </a:t>
            </a:r>
            <a:r>
              <a:rPr lang="ru-RU" sz="2000" dirty="0" err="1" smtClean="0"/>
              <a:t>Богарне</a:t>
            </a:r>
            <a:r>
              <a:rPr lang="ru-RU" sz="2000" dirty="0" smtClean="0"/>
              <a:t>. Вскоре став вдовой  Роза стала одной из самых влиятельных дам парижского света и регулярно появлялась в салоне мадам </a:t>
            </a:r>
            <a:r>
              <a:rPr lang="ru-RU" sz="2000" dirty="0" err="1" smtClean="0"/>
              <a:t>Тальен</a:t>
            </a:r>
            <a:r>
              <a:rPr lang="ru-RU" sz="2000" dirty="0" smtClean="0"/>
              <a:t>, где ее и встретил 26-летний генерал Бонапарт. Это именно он называл ее </a:t>
            </a:r>
            <a:r>
              <a:rPr lang="ru-RU" sz="2000" dirty="0" err="1" smtClean="0"/>
              <a:t>Жозефиной</a:t>
            </a:r>
            <a:r>
              <a:rPr lang="ru-RU" sz="2000" dirty="0" smtClean="0"/>
              <a:t>, под каковым именем она и вошла в историю. Хоть эта немолодая уже женщина была и не очень красива, чем-то таким она все же умела привлекать мужчин, и встречи с ней долго не забывались. «Она все еще была восхитительна, с этой гибкой и сладострастной фигурой, свойственной индийским женщинам, и все это сочеталось с достойными манерами старого режима. Голос у нее был таким трогательным, а выражение лица – таким нежным», - записал один из постоянных завсегдатаев салона. 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5857892"/>
            <a:ext cx="3786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Ризенер</a:t>
            </a:r>
            <a:r>
              <a:rPr lang="ru-RU" dirty="0" smtClean="0"/>
              <a:t> Анри Франсуа Портрет императрицы </a:t>
            </a:r>
            <a:r>
              <a:rPr lang="ru-RU" dirty="0" err="1" smtClean="0"/>
              <a:t>Жозефины</a:t>
            </a:r>
            <a:r>
              <a:rPr lang="ru-RU" dirty="0" smtClean="0"/>
              <a:t>, 1808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684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rtain Call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Тема Office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66</TotalTime>
  <Words>786</Words>
  <Application>Microsoft Office PowerPoint</Application>
  <PresentationFormat>Экран (4:3)</PresentationFormat>
  <Paragraphs>24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Curtain Call</vt:lpstr>
      <vt:lpstr>Наполеон і Жозефіна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Наполеон і Жозефіна</dc:title>
  <dc:creator>User</dc:creator>
  <cp:lastModifiedBy>User</cp:lastModifiedBy>
  <cp:revision>4</cp:revision>
  <dcterms:created xsi:type="dcterms:W3CDTF">2011-11-03T16:07:58Z</dcterms:created>
  <dcterms:modified xsi:type="dcterms:W3CDTF">2011-11-04T17:06:08Z</dcterms:modified>
</cp:coreProperties>
</file>