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94" r:id="rId5"/>
    <p:sldId id="257" r:id="rId6"/>
    <p:sldId id="261" r:id="rId7"/>
    <p:sldId id="258" r:id="rId8"/>
    <p:sldId id="259" r:id="rId9"/>
    <p:sldId id="260" r:id="rId10"/>
    <p:sldId id="264" r:id="rId11"/>
    <p:sldId id="266" r:id="rId12"/>
    <p:sldId id="265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82" r:id="rId35"/>
    <p:sldId id="280" r:id="rId36"/>
    <p:sldId id="284" r:id="rId37"/>
    <p:sldId id="292" r:id="rId38"/>
    <p:sldId id="283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C3FBFB-541F-4B13-9681-B8CCD2F07DD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6%D0%B8%D0%B2%D0%BE%D0%BF%D0%B8%D1%81" TargetMode="External"/><Relationship Id="rId3" Type="http://schemas.openxmlformats.org/officeDocument/2006/relationships/hyperlink" Target="http://uk.wikipedia.org/wiki/1894" TargetMode="External"/><Relationship Id="rId7" Type="http://schemas.openxmlformats.org/officeDocument/2006/relationships/hyperlink" Target="http://uk.wikipedia.org/wiki/%D0%A3%D0%BA%D1%80%D0%B0%D1%97%D0%BD%D1%86%D1%96" TargetMode="External"/><Relationship Id="rId2" Type="http://schemas.openxmlformats.org/officeDocument/2006/relationships/hyperlink" Target="http://uk.wikipedia.org/wiki/9_%D0%B1%D0%B5%D1%80%D0%B5%D0%B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68" TargetMode="External"/><Relationship Id="rId11" Type="http://schemas.openxmlformats.org/officeDocument/2006/relationships/hyperlink" Target="http://uk.wikipedia.org/wiki/%D0%84%D1%80%D0%BC%D0%B8%D0%BB%D0%BE%D0%B2_%D0%92%D0%B0%D1%81%D0%B8%D0%BB%D1%8C_%D0%94%D0%BC%D0%B8%D1%82%D1%80%D0%BE%D0%B2%D0%B8%D1%87" TargetMode="External"/><Relationship Id="rId5" Type="http://schemas.openxmlformats.org/officeDocument/2006/relationships/hyperlink" Target="http://uk.wikipedia.org/wiki/6_%D1%81%D1%96%D1%87%D0%BD%D1%8F" TargetMode="External"/><Relationship Id="rId10" Type="http://schemas.openxmlformats.org/officeDocument/2006/relationships/hyperlink" Target="http://uk.wikipedia.org/wiki/%D0%90%D0%B2%D0%B0%D0%BD%D0%B3%D0%B0%D1%80%D0%B4_(%D0%BC%D0%B8%D1%81%D1%82%D0%B5%D1%86%D1%82%D0%B2%D0%BE)" TargetMode="External"/><Relationship Id="rId4" Type="http://schemas.openxmlformats.org/officeDocument/2006/relationships/hyperlink" Target="http://uk.wikipedia.org/wiki/%D0%A5%D0%B0%D1%80%D0%BA%D1%96%D0%B2" TargetMode="External"/><Relationship Id="rId9" Type="http://schemas.openxmlformats.org/officeDocument/2006/relationships/hyperlink" Target="http://uk.wikipedia.org/wiki/%D0%93%D1%80%D0%B0%D1%84%D1%96%D0%B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1%83%D0%B4%D0%BE%D0%B6%D0%BD%D0%B8%D0%BA" TargetMode="External"/><Relationship Id="rId3" Type="http://schemas.openxmlformats.org/officeDocument/2006/relationships/hyperlink" Target="http://uk.wikipedia.org/wiki/1887" TargetMode="External"/><Relationship Id="rId7" Type="http://schemas.openxmlformats.org/officeDocument/2006/relationships/hyperlink" Target="http://uk.wikipedia.org/wiki/%D0%A1%D0%BA%D1%83%D0%BB%D1%8C%D0%BF%D1%82%D0%BE%D1%80" TargetMode="External"/><Relationship Id="rId12" Type="http://schemas.openxmlformats.org/officeDocument/2006/relationships/hyperlink" Target="http://en.wikipedia.org/wiki/American_Academy_of_Arts_and_Letters" TargetMode="External"/><Relationship Id="rId2" Type="http://schemas.openxmlformats.org/officeDocument/2006/relationships/hyperlink" Target="http://uk.wikipedia.org/wiki/11_%D1%87%D0%B5%D1%8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64" TargetMode="External"/><Relationship Id="rId11" Type="http://schemas.openxmlformats.org/officeDocument/2006/relationships/hyperlink" Target="http://uk.wikipedia.org/w/index.php?title=%D0%9E%D0%B1'%D1%94%D0%B4%D0%BD%D0%B0%D0%BD%D0%BD%D1%8F_%D0%9C%D0%B8%D1%81%D1%82%D1%86%D1%96%D0%B2_%D0%A3%D0%BA%D1%80%D0%B0%D1%97%D0%BD%D1%86%D1%96%D0%B2_%D0%90%D0%BC%D0%B5%D1%80%D0%B8%D0%BA%D0%B8&amp;action=edit&amp;redlink=1" TargetMode="External"/><Relationship Id="rId5" Type="http://schemas.openxmlformats.org/officeDocument/2006/relationships/hyperlink" Target="http://uk.wikipedia.org/wiki/25_%D0%BB%D1%8E%D1%82%D0%BE%D0%B3%D0%BE" TargetMode="External"/><Relationship Id="rId10" Type="http://schemas.openxmlformats.org/officeDocument/2006/relationships/hyperlink" Target="http://uk.wikipedia.org/wiki/%D0%A1%D0%BA%D1%83%D0%BB%D1%8C%D0%BF%D1%82%D1%83%D1%80%D0%B0" TargetMode="External"/><Relationship Id="rId4" Type="http://schemas.openxmlformats.org/officeDocument/2006/relationships/hyperlink" Target="http://uk.wikipedia.org/wiki/%D0%9A%D0%B8%D1%97%D0%B2" TargetMode="External"/><Relationship Id="rId9" Type="http://schemas.openxmlformats.org/officeDocument/2006/relationships/hyperlink" Target="http://uk.wikipedia.org/wiki/%D0%9A%D1%83%D0%B1%D1%96%D0%B7%D0%BC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49" TargetMode="External"/><Relationship Id="rId13" Type="http://schemas.openxmlformats.org/officeDocument/2006/relationships/hyperlink" Target="http://uk.wikipedia.org/wiki/%D0%A4%D1%83%D1%82%D1%83%D1%80%D0%B8%D0%B7%D0%BC" TargetMode="External"/><Relationship Id="rId18" Type="http://schemas.openxmlformats.org/officeDocument/2006/relationships/hyperlink" Target="http://uk.wikipedia.org/wiki/%D0%9A%D0%B8%D0%BB%D0%B8%D0%BC" TargetMode="External"/><Relationship Id="rId3" Type="http://schemas.openxmlformats.org/officeDocument/2006/relationships/hyperlink" Target="http://uk.wikipedia.org/wiki/1882" TargetMode="External"/><Relationship Id="rId21" Type="http://schemas.openxmlformats.org/officeDocument/2006/relationships/hyperlink" Target="http://uk.wikipedia.org/wiki/%D0%92%D0%B0%D1%80%D0%B5%D0%BD%D0%B8%D0%BA%D0%B8" TargetMode="External"/><Relationship Id="rId7" Type="http://schemas.openxmlformats.org/officeDocument/2006/relationships/hyperlink" Target="http://uk.wikipedia.org/wiki/17_%D0%B1%D0%B5%D1%80%D0%B5%D0%B7%D0%BD%D1%8F" TargetMode="External"/><Relationship Id="rId12" Type="http://schemas.openxmlformats.org/officeDocument/2006/relationships/hyperlink" Target="http://uk.wikipedia.org/wiki/%D0%9A%D1%83%D0%B1%D1%96%D0%B7%D0%BC" TargetMode="External"/><Relationship Id="rId17" Type="http://schemas.openxmlformats.org/officeDocument/2006/relationships/hyperlink" Target="http://uk.wikipedia.org/wiki/%D0%92%D0%B8%D1%88%D0%B8%D0%B2%D0%BA%D0%B0" TargetMode="External"/><Relationship Id="rId2" Type="http://schemas.openxmlformats.org/officeDocument/2006/relationships/hyperlink" Target="http://uk.wikipedia.org/wiki/18_%D1%81%D1%96%D1%87%D0%BD%D1%8F" TargetMode="External"/><Relationship Id="rId16" Type="http://schemas.openxmlformats.org/officeDocument/2006/relationships/hyperlink" Target="http://uk.wikipedia.org/wiki/%D0%9C%D0%B8%D1%81%D1%82%D0%B5%D1%86%D1%82%D0%B2%D0%BE" TargetMode="External"/><Relationship Id="rId20" Type="http://schemas.openxmlformats.org/officeDocument/2006/relationships/hyperlink" Target="http://uk.wikipedia.org/wiki/%D0%9C%D0%B0%D0%B9%D0%BE%D0%BB%D1%96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B%D1%8C%D1%89%D0%B0" TargetMode="External"/><Relationship Id="rId11" Type="http://schemas.openxmlformats.org/officeDocument/2006/relationships/hyperlink" Target="http://uk.wikipedia.org/wiki/%D0%9C%D0%B0%D0%BB%D1%8F%D1%80" TargetMode="External"/><Relationship Id="rId24" Type="http://schemas.openxmlformats.org/officeDocument/2006/relationships/hyperlink" Target="http://uk.wikipedia.org/wiki/%D0%A1%D0%BF%D0%B5%D0%BA%D1%82%D0%B0%D0%BA%D0%BB%D1%8C" TargetMode="External"/><Relationship Id="rId5" Type="http://schemas.openxmlformats.org/officeDocument/2006/relationships/hyperlink" Target="http://uk.wikipedia.org/w/index.php?title=%D0%93%D1%80%D0%BE%D0%B4%D0%BD%D0%B5%D0%BD%D1%81%D1%8C%D0%BA%D0%B0_%D0%B3%D1%83%D0%B1%D0%B5%D1%80%D0%BD%D1%96%D1%8F&amp;action=edit&amp;redlink=1" TargetMode="External"/><Relationship Id="rId15" Type="http://schemas.openxmlformats.org/officeDocument/2006/relationships/hyperlink" Target="http://uk.wikipedia.org/wiki/%D0%9F%D0%B0%D0%B1%D0%BB%D0%BE_%D0%9F%D1%96%D0%BA%D0%B0%D1%81%D1%81%D0%BE" TargetMode="External"/><Relationship Id="rId23" Type="http://schemas.openxmlformats.org/officeDocument/2006/relationships/hyperlink" Target="http://uk.wikipedia.org/w/index.php?title=%D0%9C%D0%BE%D1%81%D0%BA%D0%BE%D0%B2%D1%81%D1%8C%D0%BA%D0%B8%D0%B9_%D0%BA%D0%B0%D0%BC%D0%B5%D1%80%D0%BD%D0%B8%D0%B9_%D1%82%D0%B5%D0%B0%D1%82%D1%80&amp;action=edit&amp;redlink=1" TargetMode="External"/><Relationship Id="rId10" Type="http://schemas.openxmlformats.org/officeDocument/2006/relationships/hyperlink" Target="http://uk.wikipedia.org/wiki/%D0%9F%D0%B5%D0%B4%D0%B0%D0%B3%D0%BE%D0%B3" TargetMode="External"/><Relationship Id="rId19" Type="http://schemas.openxmlformats.org/officeDocument/2006/relationships/hyperlink" Target="http://uk.wikipedia.org/wiki/%D0%93%D0%BE%D1%80%D1%89%D0%B8%D0%BA" TargetMode="External"/><Relationship Id="rId4" Type="http://schemas.openxmlformats.org/officeDocument/2006/relationships/hyperlink" Target="http://uk.wikipedia.org/wiki/%D0%91%D1%8F%D0%BB%D0%BE%D1%81%D1%82%D0%BE%D0%BA" TargetMode="External"/><Relationship Id="rId9" Type="http://schemas.openxmlformats.org/officeDocument/2006/relationships/hyperlink" Target="http://uk.wikipedia.org/wiki/%D0%9F%D0%B0%D1%80%D0%B8%D0%B6" TargetMode="External"/><Relationship Id="rId14" Type="http://schemas.openxmlformats.org/officeDocument/2006/relationships/hyperlink" Target="http://uk.wikipedia.org/wiki/%D2%90%D1%96%D0%B9%D0%BE%D0%BC_%D0%90%D0%BF%D0%BE%D0%BB%D0%BB%D1%96%D0%BD%D0%B5%D1%80" TargetMode="External"/><Relationship Id="rId22" Type="http://schemas.openxmlformats.org/officeDocument/2006/relationships/hyperlink" Target="http://uk.wikipedia.org/w/index.php?title=%D0%9A%D0%BE%D0%BE%D0%BD%D0%B5%D0%BD_%D0%90%D0%BB%D1%96%D1%81%D0%B0&amp;action=edit&amp;redlink=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1%83%D1%80%D0%BB%D1%8E%D0%BA_%D0%94%D0%B0%D0%B2%D0%B8%D0%B4_%D0%94%D0%B0%D0%B2%D0%B8%D0%B4%D0%BE%D0%B2%D0%B8%D1%87" TargetMode="External"/><Relationship Id="rId13" Type="http://schemas.openxmlformats.org/officeDocument/2006/relationships/hyperlink" Target="http://uk.wikipedia.org/wiki/%D0%A2%D1%80%D0%B8%D0%BF%D1%96%D0%BB%D1%8C%D1%81%D1%8C%D0%BA%D0%B0_%D0%BA%D1%83%D0%BB%D1%8C%D1%82%D1%83%D1%80%D0%B0" TargetMode="External"/><Relationship Id="rId18" Type="http://schemas.openxmlformats.org/officeDocument/2006/relationships/hyperlink" Target="http://uk.wikipedia.org/wiki/%D0%9A%D0%B0%D0%BD%D0%B4%D1%96%D0%BD%D1%81%D1%8C%D0%BA%D0%B8%D0%B9_%D0%92%D0%B0%D1%81%D0%B8%D0%BB%D1%8C_%D0%92%D0%B0%D1%81%D0%B8%D0%BB%D1%8C%D0%BE%D0%B2%D0%B8%D1%87" TargetMode="External"/><Relationship Id="rId3" Type="http://schemas.openxmlformats.org/officeDocument/2006/relationships/hyperlink" Target="http://uk.wikipedia.org/wiki/%D0%9B%D0%BE%D0%BD%D0%B4%D0%BE%D0%BD" TargetMode="External"/><Relationship Id="rId7" Type="http://schemas.openxmlformats.org/officeDocument/2006/relationships/hyperlink" Target="http://uk.wikipedia.org/wiki/%D0%91%D0%BE%D0%B3%D0%BE%D0%BC%D0%B0%D0%B7%D0%BE%D0%B2_%D0%9E%D0%BB%D0%B5%D0%BA%D1%81%D0%B0%D0%BD%D0%B4%D1%80_%D0%9A%D0%BE%D1%81%D1%82%D1%8F%D0%BD%D1%82%D0%B8%D0%BD%D0%BE%D0%B2%D0%B8%D1%87" TargetMode="External"/><Relationship Id="rId12" Type="http://schemas.openxmlformats.org/officeDocument/2006/relationships/hyperlink" Target="http://uk.wikipedia.org/wiki/%D0%90%D1%80%D1%85%D0%B8%D0%BF%D0%B5%D0%BD%D0%BA%D0%BE_%D0%9E%D0%BB%D0%B5%D0%BA%D1%81%D0%B0%D0%BD%D0%B4%D1%80_%D0%9F%D0%BE%D1%80%D1%84%D0%B8%D1%80%D0%BE%D0%B2%D0%B8%D1%87" TargetMode="External"/><Relationship Id="rId17" Type="http://schemas.openxmlformats.org/officeDocument/2006/relationships/hyperlink" Target="http://uk.wikipedia.org/wiki/%D0%9A%D0%B5%D1%80%D0%B0%D0%BC%D1%96%D0%BA%D0%B0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6" Type="http://schemas.openxmlformats.org/officeDocument/2006/relationships/hyperlink" Target="http://uk.wikipedia.org/wiki/%D0%9C%D0%B8%D1%85%D0%B0%D0%B9%D0%BB%D1%96%D0%B2%D1%81%D1%8C%D0%BA%D0%B8%D0%B9_%D0%97%D0%BE%D0%BB%D0%BE%D1%82%D0%BE%D0%B2%D0%B5%D1%80%D1%85%D0%B8%D0%B9_%D1%81%D0%BE%D0%B1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84%D1%80%D0%BC%D0%B8%D0%BB%D0%BE%D0%B2_%D0%92%D0%B0%D1%81%D0%B8%D0%BB%D1%8C_%D0%94%D0%BC%D0%B8%D1%82%D1%80%D0%BE%D0%B2%D0%B8%D1%87" TargetMode="External"/><Relationship Id="rId11" Type="http://schemas.openxmlformats.org/officeDocument/2006/relationships/hyperlink" Target="http://uk.wikipedia.org/wiki/%D0%95%D0%BA%D1%81%D1%82%D0%B5%D1%80_%D0%9E%D0%BB%D0%B5%D0%BA%D1%81%D0%B0%D0%BD%D0%B4%D1%80%D0%B0_%D0%9E%D0%BB%D0%B5%D0%BA%D1%81%D0%B0%D0%BD%D0%B4%D1%80%D1%96%D0%B2%D0%BD%D0%B0" TargetMode="External"/><Relationship Id="rId5" Type="http://schemas.openxmlformats.org/officeDocument/2006/relationships/hyperlink" Target="http://uk.wikipedia.org/wiki/%D0%90%D0%B2%D0%B0%D0%BD%D0%B3%D0%B0%D1%80%D0%B4%D0%B8%D0%B7%D0%BC" TargetMode="External"/><Relationship Id="rId15" Type="http://schemas.openxmlformats.org/officeDocument/2006/relationships/hyperlink" Target="http://uk.wikipedia.org/wiki/%D0%A1%D0%BE%D1%84%D1%96%D0%B9%D1%81%D1%8C%D0%BA%D0%B8%D0%B9_%D1%81%D0%BE%D0%B1%D0%BE%D1%80_(%D0%9A%D0%B8%D1%97%D0%B2)" TargetMode="External"/><Relationship Id="rId10" Type="http://schemas.openxmlformats.org/officeDocument/2006/relationships/hyperlink" Target="http://uk.wikipedia.org/wiki/%D0%A2%D0%B0%D1%82%D0%BB%D1%96%D0%BD_%D0%92%D0%BE%D0%BB%D0%BE%D0%B4%D0%B8%D0%BC%D0%B8%D1%80_%D0%84%D0%B2%D0%B3%D1%80%D0%B0%D1%84%D0%BE%D0%B2%D0%B8%D1%87" TargetMode="External"/><Relationship Id="rId4" Type="http://schemas.openxmlformats.org/officeDocument/2006/relationships/hyperlink" Target="http://uk.wikipedia.org/wiki/%D0%97%D0%B0%D1%85%D1%96%D0%B4" TargetMode="External"/><Relationship Id="rId9" Type="http://schemas.openxmlformats.org/officeDocument/2006/relationships/hyperlink" Target="http://uk.wikipedia.org/wiki/%D0%9C%D0%B0%D0%BB%D0%B5%D0%B2%D0%B8%D1%87_%D0%9A%D0%B0%D0%B7%D0%B8%D0%BC%D0%B8%D1%80_%D0%A1%D0%B5%D0%B2%D0%B5%D1%80%D0%B8%D0%BD%D0%BE%D0%B2%D0%B8%D1%87" TargetMode="External"/><Relationship Id="rId14" Type="http://schemas.openxmlformats.org/officeDocument/2006/relationships/hyperlink" Target="http://uk.wikipedia.org/wiki/%D0%91%D0%B0%D0%B1%D0%B8_%D0%BF%D0%BE%D0%BB%D0%BE%D0%B2%D0%B5%D1%86%D1%8C%D0%BA%D1%96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club.ru/mxk/index.php?action=about&amp;id=43723&amp;cat=%D0%F3%F1%F1%EA%E0%FF+%E6%E8%E2%EE%EF%E8%F1%FC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E%D0%B1%D0%B0%D1%87%D0%BA%D0%BE-%D0%A8%D0%BE%D1%81%D1%82%D0%B0%D0%BA_%D0%93%D0%B0%D0%BD%D0%BD%D0%B0_%D0%A4%D0%B5%D0%B4%D0%BE%D1%81%D1%96%D0%B2%D0%BD%D0%B0" TargetMode="External"/><Relationship Id="rId3" Type="http://schemas.openxmlformats.org/officeDocument/2006/relationships/hyperlink" Target="http://uk.wikipedia.org/wiki/%D0%9A%D1%83%D0%B1%D1%96%D0%B7%D0%BC" TargetMode="External"/><Relationship Id="rId7" Type="http://schemas.openxmlformats.org/officeDocument/2006/relationships/hyperlink" Target="http://uk.wikipedia.org/wiki/%D0%91%D0%B5%D1%80%D0%BB%D1%96%D0%BD" TargetMode="External"/><Relationship Id="rId12" Type="http://schemas.openxmlformats.org/officeDocument/2006/relationships/hyperlink" Target="http://uk.wikipedia.org/wiki/%D0%9C%D0%B5%D0%BB%D1%8C%D0%BF%D0%BE%D0%BC%D0%B5%D0%BD%D0%B0" TargetMode="External"/><Relationship Id="rId2" Type="http://schemas.openxmlformats.org/officeDocument/2006/relationships/hyperlink" Target="http://uk.wikipedia.org/wiki/%D0%9C%D0%BE%D0%BD%D0%BE%D1%85%D1%80%D0%BE%D0%BC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E%D1%81%D0%BA%D0%B2%D0%B0" TargetMode="External"/><Relationship Id="rId11" Type="http://schemas.openxmlformats.org/officeDocument/2006/relationships/hyperlink" Target="http://uk.wikipedia.org/wiki/%D0%90%D0%B1%D1%81%D1%82%D1%80%D0%B0%D0%BA%D1%86%D1%96%D0%BE%D0%BD%D1%96%D0%B7%D0%BC" TargetMode="External"/><Relationship Id="rId5" Type="http://schemas.openxmlformats.org/officeDocument/2006/relationships/hyperlink" Target="http://uk.wikipedia.org/wiki/%D0%9A%D0%B8%D1%97%D0%B2" TargetMode="External"/><Relationship Id="rId10" Type="http://schemas.openxmlformats.org/officeDocument/2006/relationships/hyperlink" Target="http://uk.wikipedia.org/wiki/%D0%9F%D0%B0%D0%BB%D1%96%D1%82%D1%80%D0%B0" TargetMode="External"/><Relationship Id="rId4" Type="http://schemas.openxmlformats.org/officeDocument/2006/relationships/hyperlink" Target="http://uk.wikipedia.org/wiki/%D0%9F%D0%BE%D0%BB%D1%82%D0%B0%D0%B2%D0%B0" TargetMode="External"/><Relationship Id="rId9" Type="http://schemas.openxmlformats.org/officeDocument/2006/relationships/hyperlink" Target="http://uk.wikipedia.org/wiki/%D0%A3%D0%BA%D1%80%D0%B0%D1%97%D0%BD%D1%81%D1%8C%D0%BA%D0%B0_%D0%9D%D0%B0%D1%80%D0%BE%D0%B4%D0%BD%D0%B0_%D0%A0%D0%B5%D1%81%D0%BF%D1%83%D0%B1%D0%BB%D1%96%D0%BA%D0%B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30" TargetMode="External"/><Relationship Id="rId13" Type="http://schemas.openxmlformats.org/officeDocument/2006/relationships/hyperlink" Target="http://uk.wikipedia.org/wiki/%D0%9F%D0%B5%D0%B4%D0%B0%D0%B3%D0%BE%D0%B3" TargetMode="External"/><Relationship Id="rId18" Type="http://schemas.openxmlformats.org/officeDocument/2006/relationships/hyperlink" Target="http://uk.wikipedia.org/wiki/1913" TargetMode="External"/><Relationship Id="rId3" Type="http://schemas.openxmlformats.org/officeDocument/2006/relationships/hyperlink" Target="http://uk.wikipedia.org/wiki/1880" TargetMode="External"/><Relationship Id="rId21" Type="http://schemas.openxmlformats.org/officeDocument/2006/relationships/hyperlink" Target="http://uk.wikipedia.org/wiki/1920" TargetMode="External"/><Relationship Id="rId7" Type="http://schemas.openxmlformats.org/officeDocument/2006/relationships/hyperlink" Target="http://uk.wikipedia.org/wiki/3_%D1%87%D0%B5%D1%80%D0%B2%D0%BD%D1%8F" TargetMode="External"/><Relationship Id="rId12" Type="http://schemas.openxmlformats.org/officeDocument/2006/relationships/hyperlink" Target="http://uk.wikipedia.org/wiki/%D0%96%D0%B8%D0%B2%D0%BE%D0%BF%D0%B8%D1%81%D0%B5%D1%86%D1%8C" TargetMode="External"/><Relationship Id="rId17" Type="http://schemas.openxmlformats.org/officeDocument/2006/relationships/hyperlink" Target="http://uk.wikipedia.org/wiki/%D0%9A%D1%83%D0%B1%D0%BE%D1%84%D1%83%D1%82%D1%83%D1%80%D0%B8%D0%B7%D0%BC" TargetMode="External"/><Relationship Id="rId2" Type="http://schemas.openxmlformats.org/officeDocument/2006/relationships/hyperlink" Target="http://uk.wikipedia.org/wiki/7_%D0%BA%D0%B2%D1%96%D1%82%D0%BD%D1%8F" TargetMode="External"/><Relationship Id="rId16" Type="http://schemas.openxmlformats.org/officeDocument/2006/relationships/hyperlink" Target="http://uk.wikipedia.org/wiki/1914" TargetMode="External"/><Relationship Id="rId20" Type="http://schemas.openxmlformats.org/officeDocument/2006/relationships/hyperlink" Target="http://uk.wikipedia.org/wiki/%D0%A1%D0%BF%D0%B5%D0%BA%D1%82%D1%80%D0%B0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3%D0%BC%D1%81%D1%8C%D0%BA%D0%B0_%D0%BE%D0%B1%D0%BB%D0%B0%D1%81%D1%82%D1%8C" TargetMode="External"/><Relationship Id="rId11" Type="http://schemas.openxmlformats.org/officeDocument/2006/relationships/hyperlink" Target="http://uk.wikipedia.org/wiki/%D0%93%D1%80%D0%B0%D1%84%D1%96%D0%BA" TargetMode="External"/><Relationship Id="rId5" Type="http://schemas.openxmlformats.org/officeDocument/2006/relationships/hyperlink" Target="http://uk.wikipedia.org/wiki/%D0%A5%D0%B0%D1%80%D0%BA%D1%96%D0%B2%D1%81%D1%8C%D0%BA%D0%B0_%D0%B3%D1%83%D0%B1%D0%B5%D1%80%D0%BD%D1%96%D1%8F" TargetMode="External"/><Relationship Id="rId15" Type="http://schemas.openxmlformats.org/officeDocument/2006/relationships/hyperlink" Target="http://uk.wikipedia.org/wiki/%D0%90%D0%B2%D0%B0%D0%BD%D0%B3%D0%B0%D1%80%D0%B4_(%D0%BC%D0%B8%D1%81%D1%82%D0%B5%D1%86%D1%82%D0%B2%D0%BE)" TargetMode="External"/><Relationship Id="rId23" Type="http://schemas.openxmlformats.org/officeDocument/2006/relationships/hyperlink" Target="http://uk.wikipedia.org/wiki/%D0%A7%D0%B5%D1%80%D0%B5%D0%B2%D0%B0%D1%82%D0%B5%D0%BD%D0%BA%D0%BE_%D0%9B%D0%B5%D0%BE%D0%BD%D1%96%D0%B4_%D0%92%D0%B0%D1%81%D0%B8%D0%BB%D1%8C%D0%BE%D0%B2%D0%B8%D1%87" TargetMode="External"/><Relationship Id="rId10" Type="http://schemas.openxmlformats.org/officeDocument/2006/relationships/hyperlink" Target="http://uk.wikipedia.org/wiki/%D0%A3%D0%BA%D1%80%D0%B0%D1%97%D0%BD%D0%B0" TargetMode="External"/><Relationship Id="rId19" Type="http://schemas.openxmlformats.org/officeDocument/2006/relationships/hyperlink" Target="http://uk.wikipedia.org/wiki/1917" TargetMode="External"/><Relationship Id="rId4" Type="http://schemas.openxmlformats.org/officeDocument/2006/relationships/hyperlink" Target="http://uk.wikipedia.org/wiki/%D0%AF%D0%BC%D0%BF%D1%96%D0%BB%D1%8C_(%D0%A1%D1%83%D0%BC%D1%81%D1%8C%D0%BA%D0%B0_%D0%BE%D0%B1%D0%BB%D0%B0%D1%81%D1%82%D1%8C)" TargetMode="External"/><Relationship Id="rId9" Type="http://schemas.openxmlformats.org/officeDocument/2006/relationships/hyperlink" Target="http://uk.wikipedia.org/wiki/%D0%9A%D0%B8%D1%97%D0%B2" TargetMode="External"/><Relationship Id="rId14" Type="http://schemas.openxmlformats.org/officeDocument/2006/relationships/hyperlink" Target="http://uk.wikipedia.org/wiki/%D0%9C%D0%B8%D1%81%D1%82%D0%B5%D1%86%D1%82%D0%B2%D0%BE" TargetMode="External"/><Relationship Id="rId22" Type="http://schemas.openxmlformats.org/officeDocument/2006/relationships/hyperlink" Target="http://uk.wikipedia.org/w/index.php?title=%D0%93%D0%BE%D1%80%D0%B1%D0%B0%D1%87%D0%BE%D0%B2_%D0%94%D0%BC%D0%B8%D1%82%D1%80%D0%BE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2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Український</a:t>
            </a:r>
            <a:r>
              <a:rPr lang="ru-RU" b="1" smtClean="0"/>
              <a:t> авангард»</a:t>
            </a:r>
            <a:br>
              <a:rPr lang="ru-RU" b="1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9802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6488668"/>
            <a:ext cx="15763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Весна  в селі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70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Портрет </a:t>
            </a:r>
            <a:r>
              <a:rPr lang="ru-RU" dirty="0" err="1" smtClean="0"/>
              <a:t>поета-футуриста</a:t>
            </a:r>
            <a:r>
              <a:rPr lang="ru-RU" dirty="0" smtClean="0"/>
              <a:t> В. А. </a:t>
            </a:r>
            <a:r>
              <a:rPr lang="ru-RU" dirty="0" err="1" smtClean="0"/>
              <a:t>Каменського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3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5786454"/>
            <a:ext cx="152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Голубий кінь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13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6488668"/>
            <a:ext cx="22455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Пейзаж з будинком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785926"/>
            <a:ext cx="3471858" cy="1139825"/>
          </a:xfrm>
        </p:spPr>
        <p:txBody>
          <a:bodyPr/>
          <a:lstStyle/>
          <a:p>
            <a:r>
              <a:rPr lang="ru-RU" b="1" dirty="0" err="1" smtClean="0"/>
              <a:t>Єрмилов</a:t>
            </a:r>
            <a:r>
              <a:rPr lang="ru-RU" b="1" dirty="0" smtClean="0"/>
              <a:t> Василь </a:t>
            </a:r>
            <a:r>
              <a:rPr lang="ru-RU" b="1" dirty="0" err="1" smtClean="0"/>
              <a:t>Дмитрович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7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Васи́ль</a:t>
            </a:r>
            <a:r>
              <a:rPr lang="ru-RU" b="1" dirty="0" smtClean="0"/>
              <a:t> </a:t>
            </a:r>
            <a:r>
              <a:rPr lang="ru-RU" b="1" dirty="0" err="1" smtClean="0"/>
              <a:t>Дми́трович</a:t>
            </a:r>
            <a:r>
              <a:rPr lang="ru-RU" b="1" dirty="0" smtClean="0"/>
              <a:t> </a:t>
            </a:r>
            <a:r>
              <a:rPr lang="ru-RU" b="1" dirty="0" err="1" smtClean="0"/>
              <a:t>Єрми́лов</a:t>
            </a:r>
            <a:r>
              <a:rPr lang="ru-RU" dirty="0" smtClean="0"/>
              <a:t> (*</a:t>
            </a:r>
            <a:r>
              <a:rPr lang="ru-RU" dirty="0" smtClean="0">
                <a:hlinkClick r:id="rId2"/>
              </a:rPr>
              <a:t>9 </a:t>
            </a:r>
            <a:r>
              <a:rPr lang="ru-RU" dirty="0" err="1" smtClean="0">
                <a:hlinkClick r:id="rId2"/>
              </a:rPr>
              <a:t>березня</a:t>
            </a:r>
            <a:r>
              <a:rPr lang="ru-RU" dirty="0" smtClean="0"/>
              <a:t> (22 </a:t>
            </a:r>
            <a:r>
              <a:rPr lang="ru-RU" dirty="0" err="1" smtClean="0"/>
              <a:t>березня</a:t>
            </a:r>
            <a:r>
              <a:rPr lang="ru-RU" dirty="0" smtClean="0"/>
              <a:t>) </a:t>
            </a:r>
            <a:r>
              <a:rPr lang="ru-RU" dirty="0" smtClean="0">
                <a:hlinkClick r:id="rId3"/>
              </a:rPr>
              <a:t>1894</a:t>
            </a:r>
            <a:r>
              <a:rPr lang="ru-RU" dirty="0" smtClean="0"/>
              <a:t>, </a:t>
            </a:r>
            <a:r>
              <a:rPr lang="ru-RU" dirty="0" err="1" smtClean="0">
                <a:hlinkClick r:id="rId4"/>
              </a:rPr>
              <a:t>Харків</a:t>
            </a:r>
            <a:r>
              <a:rPr lang="ru-RU" dirty="0" smtClean="0"/>
              <a:t> — †</a:t>
            </a:r>
            <a:r>
              <a:rPr lang="ru-RU" dirty="0" smtClean="0">
                <a:hlinkClick r:id="rId5"/>
              </a:rPr>
              <a:t>6 </a:t>
            </a:r>
            <a:r>
              <a:rPr lang="ru-RU" dirty="0" err="1" smtClean="0">
                <a:hlinkClick r:id="rId5"/>
              </a:rPr>
              <a:t>січня</a:t>
            </a:r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1968</a:t>
            </a:r>
            <a:r>
              <a:rPr lang="ru-RU" dirty="0" smtClean="0"/>
              <a:t>, </a:t>
            </a:r>
            <a:r>
              <a:rPr lang="ru-RU" dirty="0" err="1" smtClean="0">
                <a:hlinkClick r:id="rId4"/>
              </a:rPr>
              <a:t>Харків</a:t>
            </a:r>
            <a:r>
              <a:rPr lang="ru-RU" dirty="0" smtClean="0"/>
              <a:t>) — </a:t>
            </a:r>
            <a:r>
              <a:rPr lang="ru-RU" dirty="0" err="1" smtClean="0">
                <a:hlinkClick r:id="rId7" tooltip="Українці"/>
              </a:rPr>
              <a:t>український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Живопис"/>
              </a:rPr>
              <a:t>живописець</a:t>
            </a:r>
            <a:r>
              <a:rPr lang="ru-RU" dirty="0" smtClean="0"/>
              <a:t>, </a:t>
            </a:r>
            <a:r>
              <a:rPr lang="ru-RU" dirty="0" err="1" smtClean="0">
                <a:hlinkClick r:id="rId9" tooltip="Графік"/>
              </a:rPr>
              <a:t>графік</a:t>
            </a:r>
            <a:r>
              <a:rPr lang="ru-RU" dirty="0" smtClean="0"/>
              <a:t>, </a:t>
            </a:r>
            <a:r>
              <a:rPr lang="ru-RU" dirty="0" err="1" smtClean="0"/>
              <a:t>монументаліст</a:t>
            </a:r>
            <a:r>
              <a:rPr lang="ru-RU" dirty="0" smtClean="0"/>
              <a:t>, художник-конструктор,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smtClean="0">
                <a:hlinkClick r:id="rId10" tooltip="Авангард (мистецтво)"/>
              </a:rPr>
              <a:t>авангарду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11"/>
              </a:rPr>
              <a:t>[1][2]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6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5572140"/>
            <a:ext cx="2142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Обкладинка</a:t>
            </a:r>
            <a:r>
              <a:rPr lang="ru-RU" dirty="0" smtClean="0"/>
              <a:t> журнала «Авангард». 1929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13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72132" y="5786454"/>
            <a:ext cx="26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Обкладанка</a:t>
            </a:r>
            <a:r>
              <a:rPr lang="ru-RU" dirty="0" smtClean="0"/>
              <a:t> журналу «</a:t>
            </a:r>
            <a:r>
              <a:rPr lang="ru-RU" dirty="0" err="1" smtClean="0"/>
              <a:t>Літстрой</a:t>
            </a:r>
            <a:r>
              <a:rPr lang="ru-RU" dirty="0" smtClean="0"/>
              <a:t>», 193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499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95934" y="5486400"/>
          <a:ext cx="3548066" cy="1371600"/>
        </p:xfrm>
        <a:graphic>
          <a:graphicData uri="http://schemas.openxmlformats.org/drawingml/2006/table">
            <a:tbl>
              <a:tblPr/>
              <a:tblGrid>
                <a:gridCol w="3548066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Єрмилов Василь Дмитрович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Ескіз оформлення цигаркової коробки. 1922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папір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картоні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гуаш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214422"/>
            <a:ext cx="3800444" cy="1139825"/>
          </a:xfrm>
        </p:spPr>
        <p:txBody>
          <a:bodyPr/>
          <a:lstStyle/>
          <a:p>
            <a:r>
              <a:rPr lang="ru-RU" b="1" dirty="0" err="1" smtClean="0"/>
              <a:t>Архипенко</a:t>
            </a:r>
            <a:r>
              <a:rPr lang="ru-RU" b="1" dirty="0" smtClean="0"/>
              <a:t> </a:t>
            </a:r>
            <a:r>
              <a:rPr lang="ru-RU" b="1" dirty="0" err="1" smtClean="0"/>
              <a:t>Олександр</a:t>
            </a:r>
            <a:r>
              <a:rPr lang="ru-RU" b="1" dirty="0" smtClean="0"/>
              <a:t> </a:t>
            </a:r>
            <a:r>
              <a:rPr lang="ru-RU" b="1" dirty="0" err="1" smtClean="0"/>
              <a:t>Порфирович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0186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5"/>
            <a:ext cx="8001056" cy="58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vi-VN" sz="2000" b="1" dirty="0" smtClean="0"/>
              <a:t>Олекса́ндр Порфи́рович Архи́пенко</a:t>
            </a:r>
            <a:r>
              <a:rPr lang="vi-VN" sz="2000" dirty="0" smtClean="0"/>
              <a:t> (*</a:t>
            </a:r>
            <a:r>
              <a:rPr lang="vi-VN" sz="2000" dirty="0" smtClean="0">
                <a:hlinkClick r:id="rId2" tooltip="11 червня"/>
              </a:rPr>
              <a:t>30 травня (11 червня)</a:t>
            </a:r>
            <a:r>
              <a:rPr lang="vi-VN" sz="2000" dirty="0" smtClean="0"/>
              <a:t> </a:t>
            </a:r>
            <a:r>
              <a:rPr lang="vi-VN" sz="2000" dirty="0" smtClean="0">
                <a:hlinkClick r:id="rId3" tooltip="1887"/>
              </a:rPr>
              <a:t>1887</a:t>
            </a:r>
            <a:r>
              <a:rPr lang="vi-VN" sz="2000" dirty="0" smtClean="0"/>
              <a:t>, </a:t>
            </a:r>
            <a:r>
              <a:rPr lang="vi-VN" sz="2000" dirty="0" smtClean="0">
                <a:hlinkClick r:id="rId4" tooltip="Київ"/>
              </a:rPr>
              <a:t>Київ</a:t>
            </a:r>
            <a:r>
              <a:rPr lang="vi-VN" sz="2000" dirty="0" smtClean="0"/>
              <a:t> — †</a:t>
            </a:r>
            <a:r>
              <a:rPr lang="vi-VN" sz="2000" dirty="0" smtClean="0">
                <a:hlinkClick r:id="rId5" tooltip="25 лютого"/>
              </a:rPr>
              <a:t>25 лютого</a:t>
            </a:r>
            <a:r>
              <a:rPr lang="vi-VN" sz="2000" dirty="0" smtClean="0"/>
              <a:t> </a:t>
            </a:r>
            <a:r>
              <a:rPr lang="vi-VN" sz="2000" dirty="0" smtClean="0">
                <a:hlinkClick r:id="rId6" tooltip="1964"/>
              </a:rPr>
              <a:t>1964</a:t>
            </a:r>
            <a:r>
              <a:rPr lang="vi-VN" sz="2000" dirty="0" smtClean="0"/>
              <a:t>, Нью-Йорк) — український та американський </a:t>
            </a:r>
            <a:r>
              <a:rPr lang="vi-VN" sz="2000" dirty="0" smtClean="0">
                <a:hlinkClick r:id="rId7" tooltip="Скульптор"/>
              </a:rPr>
              <a:t>скульптор</a:t>
            </a:r>
            <a:r>
              <a:rPr lang="vi-VN" sz="2000" dirty="0" smtClean="0"/>
              <a:t> і </a:t>
            </a:r>
            <a:r>
              <a:rPr lang="vi-VN" sz="2000" dirty="0" smtClean="0">
                <a:hlinkClick r:id="rId8" tooltip="Художник"/>
              </a:rPr>
              <a:t>художник</a:t>
            </a:r>
            <a:r>
              <a:rPr lang="vi-VN" sz="2000" dirty="0" smtClean="0"/>
              <a:t>, один із основоположників </a:t>
            </a:r>
            <a:r>
              <a:rPr lang="vi-VN" sz="2000" dirty="0" smtClean="0">
                <a:hlinkClick r:id="rId9" tooltip="Кубізм"/>
              </a:rPr>
              <a:t>кубізму</a:t>
            </a:r>
            <a:r>
              <a:rPr lang="vi-VN" sz="2000" dirty="0" smtClean="0"/>
              <a:t> в </a:t>
            </a:r>
            <a:r>
              <a:rPr lang="vi-VN" sz="2000" dirty="0" smtClean="0">
                <a:hlinkClick r:id="rId10" tooltip="Скульптура"/>
              </a:rPr>
              <a:t>скульптурі</a:t>
            </a:r>
            <a:r>
              <a:rPr lang="vi-VN" sz="2000" dirty="0" smtClean="0"/>
              <a:t>. Почесний член </a:t>
            </a:r>
            <a:r>
              <a:rPr lang="vi-VN" sz="2000" dirty="0" smtClean="0">
                <a:hlinkClick r:id="rId11" tooltip="Об'єднання Мистців Українців Америки (ще не написана)"/>
              </a:rPr>
              <a:t>Об'єднання Мистців Українців Америки</a:t>
            </a:r>
            <a:r>
              <a:rPr lang="vi-VN" sz="2000" dirty="0" smtClean="0"/>
              <a:t> (ОМУА) та дійсний член </a:t>
            </a:r>
            <a:r>
              <a:rPr lang="vi-VN" sz="2000" dirty="0" smtClean="0">
                <a:hlinkClick r:id="rId12" tooltip="en:American Academy of Arts and Letters"/>
              </a:rPr>
              <a:t>Американської Академії Мистецтва і Літератури</a:t>
            </a:r>
            <a:r>
              <a:rPr lang="vi-VN" sz="2000" dirty="0" smtClean="0"/>
              <a:t>.</a:t>
            </a:r>
          </a:p>
          <a:p>
            <a:pPr algn="ctr"/>
            <a:r>
              <a:rPr lang="vi-VN" sz="2000" dirty="0" smtClean="0"/>
              <a:t>Роботи Архипенка визначаються динамізмом, лаконічністю композиції й форми; він запровадив у скульптуру поліхромію, увігнутість і отвір, як виражальні елементи скульптури, синтетичні об'ємні рухомі конструкції. Одним з перших Архипенко використовувати експресивні можливості «нульової», наскрізної форми — такою є пустота між піднятою рукою в скульптурі «Жінка, що вкладає волосся», 1915 року.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Arxiv\Зображення\Музеї світу\450px-Alexander_archipenk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5572140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Жінка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вкладає</a:t>
            </a:r>
            <a:r>
              <a:rPr lang="ru-RU" i="1" dirty="0" smtClean="0"/>
              <a:t> </a:t>
            </a:r>
            <a:r>
              <a:rPr lang="ru-RU" i="1" dirty="0" err="1" smtClean="0"/>
              <a:t>волосся</a:t>
            </a:r>
            <a:r>
              <a:rPr lang="ru-RU" dirty="0" smtClean="0"/>
              <a:t> ("</a:t>
            </a:r>
            <a:r>
              <a:rPr lang="en-US" dirty="0" smtClean="0"/>
              <a:t>Lady combing her hair")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Arxiv\Зображення\Музеї світу\Carlvonweinber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58180" cy="58936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648866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Бюст Карла фон </a:t>
            </a:r>
            <a:r>
              <a:rPr lang="ru-RU" dirty="0" err="1" smtClean="0"/>
              <a:t>Вайнберга</a:t>
            </a:r>
            <a:r>
              <a:rPr lang="ru-RU" dirty="0" smtClean="0"/>
              <a:t> (</a:t>
            </a:r>
            <a:r>
              <a:rPr lang="en-US" dirty="0" smtClean="0"/>
              <a:t>Carl von Weinberg) (1961)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Arxiv\Зображення\Музеї світу\306px-The_Gondoli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0" cy="68635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6000768"/>
            <a:ext cx="129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Гондольєр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85794"/>
            <a:ext cx="4500562" cy="1139825"/>
          </a:xfrm>
        </p:spPr>
        <p:txBody>
          <a:bodyPr/>
          <a:lstStyle/>
          <a:p>
            <a:r>
              <a:rPr lang="ru-RU" b="1" dirty="0" err="1" smtClean="0"/>
              <a:t>Екстер</a:t>
            </a:r>
            <a:r>
              <a:rPr lang="ru-RU" b="1" dirty="0" smtClean="0"/>
              <a:t> </a:t>
            </a:r>
            <a:r>
              <a:rPr lang="ru-RU" b="1" dirty="0" err="1" smtClean="0"/>
              <a:t>Олександра</a:t>
            </a:r>
            <a:r>
              <a:rPr lang="ru-RU" b="1" dirty="0" smtClean="0"/>
              <a:t> </a:t>
            </a:r>
            <a:r>
              <a:rPr lang="ru-RU" b="1" dirty="0" err="1" smtClean="0"/>
              <a:t>Олександрівна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86346" cy="599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4525963"/>
          </a:xfrm>
        </p:spPr>
        <p:txBody>
          <a:bodyPr/>
          <a:lstStyle/>
          <a:p>
            <a:pPr algn="ctr"/>
            <a:r>
              <a:rPr lang="vi-VN" sz="1800" b="1" dirty="0" smtClean="0"/>
              <a:t>Олекса́ндра Олекса́ндрівна Е́кстер</a:t>
            </a:r>
            <a:r>
              <a:rPr lang="vi-VN" sz="1800" dirty="0" smtClean="0"/>
              <a:t> (дівоче прізвище — </a:t>
            </a:r>
            <a:r>
              <a:rPr lang="vi-VN" sz="1800" b="1" dirty="0" smtClean="0"/>
              <a:t>Григоро́вич</a:t>
            </a:r>
            <a:r>
              <a:rPr lang="vi-VN" sz="1800" dirty="0" smtClean="0"/>
              <a:t>; * </a:t>
            </a:r>
            <a:r>
              <a:rPr lang="vi-VN" sz="1800" dirty="0" smtClean="0">
                <a:hlinkClick r:id="rId2" tooltip="18 січня"/>
              </a:rPr>
              <a:t>18 січня</a:t>
            </a:r>
            <a:r>
              <a:rPr lang="vi-VN" sz="1800" dirty="0" smtClean="0"/>
              <a:t> </a:t>
            </a:r>
            <a:r>
              <a:rPr lang="vi-VN" sz="1800" dirty="0" smtClean="0">
                <a:hlinkClick r:id="rId3" tooltip="1882"/>
              </a:rPr>
              <a:t>1882</a:t>
            </a:r>
            <a:r>
              <a:rPr lang="vi-VN" sz="1800" dirty="0" smtClean="0"/>
              <a:t>, </a:t>
            </a:r>
            <a:r>
              <a:rPr lang="vi-VN" sz="1800" dirty="0" smtClean="0">
                <a:hlinkClick r:id="rId4" tooltip="Бялосток"/>
              </a:rPr>
              <a:t>Бялосток</a:t>
            </a:r>
            <a:r>
              <a:rPr lang="vi-VN" sz="1800" dirty="0" smtClean="0"/>
              <a:t>, </a:t>
            </a:r>
            <a:r>
              <a:rPr lang="vi-VN" sz="1800" dirty="0" smtClean="0">
                <a:hlinkClick r:id="rId5" tooltip="Гродненська губернія (ще не написана)"/>
              </a:rPr>
              <a:t>Гродненськой губернії</a:t>
            </a:r>
            <a:r>
              <a:rPr lang="vi-VN" sz="1800" dirty="0" smtClean="0"/>
              <a:t>, нині </a:t>
            </a:r>
            <a:r>
              <a:rPr lang="vi-VN" sz="1800" dirty="0" smtClean="0">
                <a:hlinkClick r:id="rId6" tooltip="Польща"/>
              </a:rPr>
              <a:t>Польща</a:t>
            </a:r>
            <a:r>
              <a:rPr lang="vi-VN" sz="1800" dirty="0" smtClean="0"/>
              <a:t> — † </a:t>
            </a:r>
            <a:r>
              <a:rPr lang="vi-VN" sz="1800" dirty="0" smtClean="0">
                <a:hlinkClick r:id="rId7" tooltip="17 березня"/>
              </a:rPr>
              <a:t>17 березня</a:t>
            </a:r>
            <a:r>
              <a:rPr lang="vi-VN" sz="1800" dirty="0" smtClean="0"/>
              <a:t> </a:t>
            </a:r>
            <a:r>
              <a:rPr lang="vi-VN" sz="1800" dirty="0" smtClean="0">
                <a:hlinkClick r:id="rId8" tooltip="1949"/>
              </a:rPr>
              <a:t>1949</a:t>
            </a:r>
            <a:r>
              <a:rPr lang="vi-VN" sz="1800" dirty="0" smtClean="0"/>
              <a:t>, Фонтане-о-Роз, поблизу </a:t>
            </a:r>
            <a:r>
              <a:rPr lang="vi-VN" sz="1800" dirty="0" smtClean="0">
                <a:hlinkClick r:id="rId9" tooltip="Париж"/>
              </a:rPr>
              <a:t>Парижа</a:t>
            </a:r>
            <a:r>
              <a:rPr lang="vi-VN" sz="1800" dirty="0" smtClean="0"/>
              <a:t>) — </a:t>
            </a:r>
            <a:r>
              <a:rPr lang="vi-VN" sz="1800" dirty="0" smtClean="0">
                <a:hlinkClick r:id="rId10" tooltip="Педагог"/>
              </a:rPr>
              <a:t>педагог</a:t>
            </a:r>
            <a:r>
              <a:rPr lang="vi-VN" sz="1800" dirty="0" smtClean="0"/>
              <a:t>, </a:t>
            </a:r>
            <a:r>
              <a:rPr lang="vi-VN" sz="1800" dirty="0" smtClean="0">
                <a:hlinkClick r:id="rId11" tooltip="Маляр"/>
              </a:rPr>
              <a:t>маляр</a:t>
            </a:r>
            <a:r>
              <a:rPr lang="vi-VN" sz="1800" dirty="0" smtClean="0"/>
              <a:t>, сценограф. Яскравий представник європейського </a:t>
            </a:r>
            <a:r>
              <a:rPr lang="vi-VN" sz="1800" dirty="0" smtClean="0">
                <a:hlinkClick r:id="rId12" tooltip="Кубізм"/>
              </a:rPr>
              <a:t>кубізму</a:t>
            </a:r>
            <a:r>
              <a:rPr lang="vi-VN" sz="1800" dirty="0" smtClean="0"/>
              <a:t> та </a:t>
            </a:r>
            <a:r>
              <a:rPr lang="vi-VN" sz="1800" dirty="0" smtClean="0">
                <a:hlinkClick r:id="rId13" tooltip="Футуризм"/>
              </a:rPr>
              <a:t>футуризму</a:t>
            </a:r>
            <a:r>
              <a:rPr lang="vi-VN" sz="1800" dirty="0" smtClean="0"/>
              <a:t>.</a:t>
            </a:r>
            <a:r>
              <a:rPr lang="ru-RU" sz="1800" dirty="0" smtClean="0"/>
              <a:t> До </a:t>
            </a:r>
            <a:r>
              <a:rPr lang="ru-RU" sz="1800" dirty="0" smtClean="0">
                <a:hlinkClick r:id="rId9" tooltip="Париж"/>
              </a:rPr>
              <a:t>Парижа</a:t>
            </a:r>
            <a:r>
              <a:rPr lang="ru-RU" sz="1800" dirty="0" smtClean="0"/>
              <a:t> </a:t>
            </a:r>
            <a:r>
              <a:rPr lang="ru-RU" sz="1800" dirty="0" err="1" smtClean="0"/>
              <a:t>Екстер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поїхала</a:t>
            </a:r>
            <a:r>
              <a:rPr lang="ru-RU" sz="1800" dirty="0" smtClean="0"/>
              <a:t> по </a:t>
            </a:r>
            <a:r>
              <a:rPr lang="ru-RU" sz="1800" dirty="0" err="1" smtClean="0"/>
              <a:t>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враження</a:t>
            </a:r>
            <a:r>
              <a:rPr lang="ru-RU" sz="1800" dirty="0" smtClean="0"/>
              <a:t>. Але в </a:t>
            </a:r>
            <a:r>
              <a:rPr lang="ru-RU" sz="1800" dirty="0" err="1" smtClean="0"/>
              <a:t>паризькій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навчали</a:t>
            </a:r>
            <a:r>
              <a:rPr lang="ru-RU" sz="1800" dirty="0" smtClean="0"/>
              <a:t> того самого,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у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: </a:t>
            </a:r>
            <a:r>
              <a:rPr lang="ru-RU" sz="1800" dirty="0" err="1" smtClean="0"/>
              <a:t>академічні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повсюди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однакові</a:t>
            </a:r>
            <a:r>
              <a:rPr lang="ru-RU" sz="1800" dirty="0" smtClean="0"/>
              <a:t>. </a:t>
            </a:r>
            <a:r>
              <a:rPr lang="ru-RU" sz="1800" dirty="0" err="1" smtClean="0"/>
              <a:t>Київський</a:t>
            </a:r>
            <a:r>
              <a:rPr lang="ru-RU" sz="1800" dirty="0" smtClean="0"/>
              <a:t> приятель </a:t>
            </a:r>
            <a:r>
              <a:rPr lang="ru-RU" sz="1800" dirty="0" err="1" smtClean="0"/>
              <a:t>Екстер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познайомив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прихильником</a:t>
            </a:r>
            <a:r>
              <a:rPr lang="ru-RU" sz="1800" dirty="0" smtClean="0"/>
              <a:t> нового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поетом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4" tooltip="Ґійом Аполлінер"/>
              </a:rPr>
              <a:t>Аполлінером</a:t>
            </a:r>
            <a:r>
              <a:rPr lang="ru-RU" sz="1800" dirty="0" smtClean="0"/>
              <a:t>, а той </a:t>
            </a:r>
            <a:r>
              <a:rPr lang="ru-RU" sz="1800" dirty="0" err="1" smtClean="0"/>
              <a:t>відвів</a:t>
            </a:r>
            <a:r>
              <a:rPr lang="ru-RU" sz="1800" dirty="0" smtClean="0"/>
              <a:t> до </a:t>
            </a:r>
            <a:r>
              <a:rPr lang="ru-RU" sz="1800" dirty="0" err="1" smtClean="0"/>
              <a:t>майстерні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5" tooltip="Пабло Пікассо"/>
              </a:rPr>
              <a:t>Пікассо</a:t>
            </a:r>
            <a:r>
              <a:rPr lang="ru-RU" sz="1800" dirty="0" smtClean="0"/>
              <a:t>. Там вона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знайшла</a:t>
            </a:r>
            <a:r>
              <a:rPr lang="ru-RU" sz="1800" dirty="0" smtClean="0"/>
              <a:t> </a:t>
            </a:r>
            <a:r>
              <a:rPr lang="ru-RU" sz="1800" dirty="0" err="1" smtClean="0"/>
              <a:t>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філософію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6" tooltip="Мистецтво"/>
              </a:rPr>
              <a:t>мистецтва</a:t>
            </a:r>
            <a:r>
              <a:rPr lang="ru-RU" sz="1800" dirty="0" smtClean="0"/>
              <a:t>. «В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паризькій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господі</a:t>
            </a:r>
            <a:r>
              <a:rPr lang="ru-RU" sz="1800" dirty="0" smtClean="0"/>
              <a:t>, так само, як у </a:t>
            </a:r>
            <a:r>
              <a:rPr lang="ru-RU" sz="1800" dirty="0" err="1" smtClean="0"/>
              <a:t>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самій</a:t>
            </a:r>
            <a:r>
              <a:rPr lang="ru-RU" sz="1800" dirty="0" smtClean="0"/>
              <a:t>, впадало в </a:t>
            </a:r>
            <a:r>
              <a:rPr lang="ru-RU" sz="1800" dirty="0" err="1" smtClean="0"/>
              <a:t>очі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своєрідне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сполучення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європейської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побутом</a:t>
            </a:r>
            <a:r>
              <a:rPr lang="ru-RU" sz="1800" dirty="0" smtClean="0"/>
              <a:t>. На </a:t>
            </a:r>
            <a:r>
              <a:rPr lang="ru-RU" sz="1800" dirty="0" err="1" smtClean="0"/>
              <a:t>стінах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малюнків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Пікассо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Брака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побачити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українські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7" tooltip="Вишивка"/>
              </a:rPr>
              <a:t>вишивки</a:t>
            </a:r>
            <a:r>
              <a:rPr lang="ru-RU" sz="1800" dirty="0" smtClean="0"/>
              <a:t>, на </a:t>
            </a:r>
            <a:r>
              <a:rPr lang="ru-RU" sz="1800" dirty="0" err="1" smtClean="0"/>
              <a:t>підлозі</a:t>
            </a:r>
            <a:r>
              <a:rPr lang="ru-RU" sz="1800" dirty="0" smtClean="0"/>
              <a:t> — </a:t>
            </a:r>
            <a:r>
              <a:rPr lang="ru-RU" sz="1800" dirty="0" err="1" smtClean="0"/>
              <a:t>український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8" tooltip="Килим"/>
              </a:rPr>
              <a:t>килим</a:t>
            </a:r>
            <a:r>
              <a:rPr lang="ru-RU" sz="1800" dirty="0" smtClean="0"/>
              <a:t>, до столу подавали </a:t>
            </a:r>
            <a:r>
              <a:rPr lang="ru-RU" sz="1800" dirty="0" err="1" smtClean="0"/>
              <a:t>глиняні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9" tooltip="Горщик"/>
              </a:rPr>
              <a:t>горщечки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яскраві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0" tooltip="Майоліка"/>
              </a:rPr>
              <a:t>майолікові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тарілки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21" tooltip="Вареники"/>
              </a:rPr>
              <a:t>варениками»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спогади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2" tooltip="Коонен Аліса (ще не написана)"/>
              </a:rPr>
              <a:t>Аліси</a:t>
            </a:r>
            <a:r>
              <a:rPr lang="ru-RU" sz="1800" dirty="0" smtClean="0">
                <a:hlinkClick r:id="rId22" tooltip="Коонен Аліса (ще не написана)"/>
              </a:rPr>
              <a:t> </a:t>
            </a:r>
            <a:r>
              <a:rPr lang="ru-RU" sz="1800" dirty="0" err="1" smtClean="0">
                <a:hlinkClick r:id="rId22" tooltip="Коонен Аліса (ще не написана)"/>
              </a:rPr>
              <a:t>Коонен</a:t>
            </a:r>
            <a:r>
              <a:rPr lang="ru-RU" sz="1800" dirty="0" smtClean="0"/>
              <a:t>, </a:t>
            </a:r>
            <a:r>
              <a:rPr lang="ru-RU" sz="1800" dirty="0" err="1" smtClean="0"/>
              <a:t>актриси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3" tooltip="Московський камерний театр (ще не написана)"/>
              </a:rPr>
              <a:t>Московського</a:t>
            </a:r>
            <a:r>
              <a:rPr lang="ru-RU" sz="1800" dirty="0" smtClean="0">
                <a:hlinkClick r:id="rId23" tooltip="Московський камерний театр (ще не написана)"/>
              </a:rPr>
              <a:t> камерного театру</a:t>
            </a:r>
            <a:r>
              <a:rPr lang="ru-RU" sz="1800" dirty="0" smtClean="0"/>
              <a:t>, в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Олександра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Олександрівна</a:t>
            </a:r>
            <a:r>
              <a:rPr lang="ru-RU" sz="1800" dirty="0" smtClean="0"/>
              <a:t> поставила </a:t>
            </a:r>
            <a:r>
              <a:rPr lang="ru-RU" sz="1800" dirty="0" err="1" smtClean="0"/>
              <a:t>свої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найліпші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4" tooltip="Спектакль"/>
              </a:rPr>
              <a:t>спектаклі</a:t>
            </a:r>
            <a:r>
              <a:rPr lang="ru-RU" sz="1800" dirty="0" smtClean="0"/>
              <a:t>: «</a:t>
            </a:r>
            <a:r>
              <a:rPr lang="ru-RU" sz="1800" dirty="0" err="1" smtClean="0"/>
              <a:t>Саломея</a:t>
            </a:r>
            <a:r>
              <a:rPr lang="ru-RU" sz="1800" dirty="0" smtClean="0"/>
              <a:t>», «Ромео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Джульєтта</a:t>
            </a:r>
            <a:r>
              <a:rPr lang="ru-RU" sz="1800" dirty="0" smtClean="0"/>
              <a:t>». Померла вона 1949 року в </a:t>
            </a:r>
            <a:r>
              <a:rPr lang="ru-RU" sz="1800" dirty="0" err="1" smtClean="0"/>
              <a:t>передмісті</a:t>
            </a:r>
            <a:r>
              <a:rPr lang="ru-RU" sz="1800" dirty="0" smtClean="0"/>
              <a:t> Парижа. Уже </a:t>
            </a:r>
            <a:r>
              <a:rPr lang="ru-RU" sz="1800" dirty="0" err="1" smtClean="0"/>
              <a:t>зовсім</a:t>
            </a:r>
            <a:r>
              <a:rPr lang="ru-RU" sz="1800" dirty="0" smtClean="0"/>
              <a:t> хвора, писала </a:t>
            </a:r>
            <a:r>
              <a:rPr lang="ru-RU" sz="1800" dirty="0" err="1" smtClean="0"/>
              <a:t>друзям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тужить за Москвою, за </a:t>
            </a:r>
            <a:r>
              <a:rPr lang="ru-RU" sz="1800" dirty="0" err="1" smtClean="0"/>
              <a:t>Києвом</a:t>
            </a:r>
            <a:r>
              <a:rPr lang="ru-RU" sz="1800" dirty="0" smtClean="0"/>
              <a:t>: </a:t>
            </a:r>
            <a:r>
              <a:rPr lang="ru-RU" sz="1800" i="1" dirty="0" smtClean="0"/>
              <a:t>«Зима,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надходить</a:t>
            </a:r>
            <a:r>
              <a:rPr lang="ru-RU" sz="1800" i="1" dirty="0" smtClean="0"/>
              <a:t>, буде </a:t>
            </a:r>
            <a:r>
              <a:rPr lang="ru-RU" sz="1800" i="1" dirty="0" err="1" smtClean="0"/>
              <a:t>дуже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важка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Це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дев’ята</a:t>
            </a:r>
            <a:r>
              <a:rPr lang="ru-RU" sz="1800" i="1" dirty="0" smtClean="0"/>
              <a:t> зима </a:t>
            </a:r>
            <a:r>
              <a:rPr lang="ru-RU" sz="1800" i="1" dirty="0" err="1" smtClean="0"/>
              <a:t>від</a:t>
            </a:r>
            <a:r>
              <a:rPr lang="ru-RU" sz="1800" i="1" dirty="0" smtClean="0"/>
              <a:t> початку </a:t>
            </a:r>
            <a:r>
              <a:rPr lang="ru-RU" sz="1800" i="1" dirty="0" err="1" smtClean="0"/>
              <a:t>війни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для мене вона буде </a:t>
            </a:r>
            <a:r>
              <a:rPr lang="ru-RU" sz="1800" i="1" dirty="0" err="1" smtClean="0"/>
              <a:t>найважча</a:t>
            </a:r>
            <a:r>
              <a:rPr lang="ru-RU" sz="1800" i="1" dirty="0" smtClean="0"/>
              <a:t>».</a:t>
            </a:r>
            <a:endParaRPr lang="ru-RU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521738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72198" y="6000768"/>
            <a:ext cx="259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Три </a:t>
            </a:r>
            <a:r>
              <a:rPr lang="ru-RU" dirty="0" err="1" smtClean="0"/>
              <a:t>жіночі</a:t>
            </a:r>
            <a:r>
              <a:rPr lang="ru-RU" dirty="0" smtClean="0"/>
              <a:t> фігури,1910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5500702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Построение плоскостей по движению цвета. 1918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3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5857892"/>
            <a:ext cx="325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Город ночью. 1919. Масло 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9707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6215082"/>
            <a:ext cx="277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Цветовая конструкция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4525963"/>
          </a:xfrm>
        </p:spPr>
        <p:txBody>
          <a:bodyPr/>
          <a:lstStyle/>
          <a:p>
            <a:pPr algn="just"/>
            <a:r>
              <a:rPr lang="ru-RU" sz="1600" dirty="0" err="1" smtClean="0"/>
              <a:t>Поняття</a:t>
            </a:r>
            <a:r>
              <a:rPr lang="ru-RU" sz="1600" dirty="0" smtClean="0"/>
              <a:t>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український</a:t>
            </a:r>
            <a:r>
              <a:rPr lang="ru-RU" sz="1600" b="1" dirty="0" smtClean="0"/>
              <a:t> авангард»</a:t>
            </a:r>
            <a:r>
              <a:rPr lang="ru-RU" sz="1600" dirty="0" smtClean="0"/>
              <a:t> введено у </a:t>
            </a:r>
            <a:r>
              <a:rPr lang="ru-RU" sz="1600" dirty="0" err="1" smtClean="0"/>
              <a:t>вжиток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паризьким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мистецтвознавцем</a:t>
            </a:r>
            <a:r>
              <a:rPr lang="ru-RU" sz="1600" dirty="0" smtClean="0"/>
              <a:t> А. </a:t>
            </a:r>
            <a:r>
              <a:rPr lang="ru-RU" sz="1600" dirty="0" err="1" smtClean="0"/>
              <a:t>Наковим</a:t>
            </a:r>
            <a:r>
              <a:rPr lang="ru-RU" sz="1600" dirty="0" smtClean="0"/>
              <a:t> (</a:t>
            </a:r>
            <a:r>
              <a:rPr lang="ru-RU" sz="1600" dirty="0" smtClean="0">
                <a:hlinkClick r:id="rId2" tooltip="Французька мова"/>
              </a:rPr>
              <a:t>фр.</a:t>
            </a:r>
            <a:r>
              <a:rPr lang="ru-RU" sz="1600" dirty="0" smtClean="0"/>
              <a:t> </a:t>
            </a:r>
            <a:r>
              <a:rPr lang="en-US" sz="1600" i="1" dirty="0" err="1" smtClean="0"/>
              <a:t>Andréi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Nakov</a:t>
            </a:r>
            <a:r>
              <a:rPr lang="en-US" sz="1600" dirty="0" smtClean="0"/>
              <a:t>)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виставки</a:t>
            </a:r>
            <a:r>
              <a:rPr lang="ru-RU" sz="1600" dirty="0" smtClean="0"/>
              <a:t> «</a:t>
            </a:r>
            <a:r>
              <a:rPr lang="en-US" sz="1600" dirty="0" err="1" smtClean="0"/>
              <a:t>Tatlin's</a:t>
            </a:r>
            <a:r>
              <a:rPr lang="en-US" sz="1600" dirty="0" smtClean="0"/>
              <a:t> dream», </a:t>
            </a:r>
            <a:r>
              <a:rPr lang="ru-RU" sz="1600" dirty="0" err="1" smtClean="0"/>
              <a:t>улаштованої</a:t>
            </a:r>
            <a:r>
              <a:rPr lang="ru-RU" sz="1600" dirty="0" smtClean="0"/>
              <a:t> в </a:t>
            </a:r>
            <a:r>
              <a:rPr lang="ru-RU" sz="1600" dirty="0" err="1" smtClean="0">
                <a:hlinkClick r:id="rId3" tooltip="Лондон"/>
              </a:rPr>
              <a:t>Лондоні</a:t>
            </a:r>
            <a:r>
              <a:rPr lang="ru-RU" sz="1600" dirty="0" smtClean="0"/>
              <a:t> 1973 року.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4"/>
              </a:rPr>
              <a:t>Захід</a:t>
            </a:r>
            <a:r>
              <a:rPr lang="ru-RU" sz="1600" dirty="0" smtClean="0"/>
              <a:t> </a:t>
            </a:r>
            <a:r>
              <a:rPr lang="ru-RU" sz="1600" dirty="0" err="1" smtClean="0"/>
              <a:t>уперше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побачив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безвісних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5" tooltip="Авангардизм"/>
              </a:rPr>
              <a:t>авангардистів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6" tooltip="Єрмилов Василь Дмитрович"/>
              </a:rPr>
              <a:t>Василя </a:t>
            </a:r>
            <a:r>
              <a:rPr lang="ru-RU" sz="1600" dirty="0" err="1" smtClean="0">
                <a:hlinkClick r:id="rId6" tooltip="Єрмилов Василь Дмитрович"/>
              </a:rPr>
              <a:t>Єрмилова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7" tooltip="Богомазов Олександр Костянтинович"/>
              </a:rPr>
              <a:t>Олександра</a:t>
            </a:r>
            <a:r>
              <a:rPr lang="ru-RU" sz="1600" dirty="0" smtClean="0">
                <a:hlinkClick r:id="rId7" tooltip="Богомазов Олександр Костянтинович"/>
              </a:rPr>
              <a:t> </a:t>
            </a:r>
            <a:r>
              <a:rPr lang="ru-RU" sz="1600" dirty="0" err="1" smtClean="0">
                <a:hlinkClick r:id="rId7" tooltip="Богомазов Олександр Костянтинович"/>
              </a:rPr>
              <a:t>Богомазова</a:t>
            </a:r>
            <a:r>
              <a:rPr lang="ru-RU" sz="1600" dirty="0" smtClean="0"/>
              <a:t>. І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змусило</a:t>
            </a:r>
            <a:r>
              <a:rPr lang="ru-RU" sz="1600" dirty="0" smtClean="0"/>
              <a:t> </a:t>
            </a:r>
            <a:r>
              <a:rPr lang="ru-RU" sz="1600" dirty="0" err="1" smtClean="0"/>
              <a:t>згадати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відомих</a:t>
            </a:r>
            <a:r>
              <a:rPr lang="ru-RU" sz="1600" dirty="0" smtClean="0"/>
              <a:t> у </a:t>
            </a:r>
            <a:r>
              <a:rPr lang="ru-RU" sz="1600" dirty="0" err="1" smtClean="0"/>
              <a:t>всьому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майстрів</a:t>
            </a:r>
            <a:r>
              <a:rPr lang="ru-RU" sz="1600" dirty="0" smtClean="0"/>
              <a:t>, за </a:t>
            </a:r>
            <a:r>
              <a:rPr lang="ru-RU" sz="1600" dirty="0" err="1" smtClean="0"/>
              <a:t>походженням</a:t>
            </a:r>
            <a:r>
              <a:rPr lang="ru-RU" sz="1600" dirty="0" smtClean="0"/>
              <a:t>, </a:t>
            </a:r>
            <a:r>
              <a:rPr lang="ru-RU" sz="1600" dirty="0" err="1" smtClean="0"/>
              <a:t>вихованням</a:t>
            </a:r>
            <a:r>
              <a:rPr lang="ru-RU" sz="1600" dirty="0" smtClean="0"/>
              <a:t>, </a:t>
            </a:r>
            <a:r>
              <a:rPr lang="ru-RU" sz="1600" dirty="0" err="1" smtClean="0"/>
              <a:t>самосвідомістю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традиціями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Києвом</a:t>
            </a:r>
            <a:r>
              <a:rPr lang="ru-RU" sz="1600" dirty="0" smtClean="0"/>
              <a:t>, </a:t>
            </a:r>
            <a:r>
              <a:rPr lang="ru-RU" sz="1600" dirty="0" err="1" smtClean="0"/>
              <a:t>Харковом</a:t>
            </a:r>
            <a:r>
              <a:rPr lang="ru-RU" sz="1600" dirty="0" smtClean="0"/>
              <a:t>, Львовом, </a:t>
            </a:r>
            <a:r>
              <a:rPr lang="ru-RU" sz="1600" dirty="0" err="1" smtClean="0"/>
              <a:t>Одесою</a:t>
            </a:r>
            <a:r>
              <a:rPr lang="ru-RU" sz="1600" dirty="0" smtClean="0"/>
              <a:t>, таких як «</a:t>
            </a:r>
            <a:r>
              <a:rPr lang="ru-RU" sz="1600" dirty="0" err="1" smtClean="0"/>
              <a:t>найвірніший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син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 </a:t>
            </a:r>
            <a:r>
              <a:rPr lang="ru-RU" sz="1600" dirty="0" smtClean="0">
                <a:hlinkClick r:id="rId8" tooltip="Бурлюк Давид Давидович"/>
              </a:rPr>
              <a:t>Давид </a:t>
            </a:r>
            <a:r>
              <a:rPr lang="ru-RU" sz="1600" dirty="0" err="1" smtClean="0">
                <a:hlinkClick r:id="rId8" tooltip="Бурлюк Давид Давидович"/>
              </a:rPr>
              <a:t>Бурлюк</a:t>
            </a:r>
            <a:r>
              <a:rPr lang="ru-RU" sz="1600" dirty="0" smtClean="0"/>
              <a:t>; поляк, </a:t>
            </a:r>
            <a:r>
              <a:rPr lang="ru-RU" sz="1600" dirty="0" err="1" smtClean="0"/>
              <a:t>котрий</a:t>
            </a:r>
            <a:r>
              <a:rPr lang="ru-RU" sz="1600" dirty="0" smtClean="0"/>
              <a:t>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себе за </a:t>
            </a:r>
            <a:r>
              <a:rPr lang="ru-RU" sz="1600" dirty="0" err="1" smtClean="0"/>
              <a:t>українця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9" tooltip="Малевич Казимир Северинович"/>
              </a:rPr>
              <a:t>Казимир Малевич</a:t>
            </a:r>
            <a:r>
              <a:rPr lang="ru-RU" sz="1600" dirty="0" smtClean="0"/>
              <a:t>; </a:t>
            </a:r>
            <a:r>
              <a:rPr lang="ru-RU" sz="1600" dirty="0" err="1" smtClean="0"/>
              <a:t>професор</a:t>
            </a:r>
            <a:r>
              <a:rPr lang="ru-RU" sz="1600" dirty="0" smtClean="0"/>
              <a:t> </a:t>
            </a:r>
            <a:r>
              <a:rPr lang="ru-RU" sz="1600" dirty="0" err="1" smtClean="0"/>
              <a:t>Київського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худінституту</a:t>
            </a:r>
            <a:r>
              <a:rPr lang="ru-RU" sz="1600" dirty="0" smtClean="0"/>
              <a:t> бандурист </a:t>
            </a:r>
            <a:r>
              <a:rPr lang="ru-RU" sz="1600" dirty="0" err="1" smtClean="0">
                <a:hlinkClick r:id="rId10" tooltip="Татлін Володимир Євграфович"/>
              </a:rPr>
              <a:t>Володимир</a:t>
            </a:r>
            <a:r>
              <a:rPr lang="ru-RU" sz="1600" dirty="0" smtClean="0">
                <a:hlinkClick r:id="rId10" tooltip="Татлін Володимир Євграфович"/>
              </a:rPr>
              <a:t> </a:t>
            </a:r>
            <a:r>
              <a:rPr lang="ru-RU" sz="1600" dirty="0" err="1" smtClean="0">
                <a:hlinkClick r:id="rId10" tooltip="Татлін Володимир Євграфович"/>
              </a:rPr>
              <a:t>Татлін</a:t>
            </a:r>
            <a:r>
              <a:rPr lang="ru-RU" sz="1600" dirty="0" smtClean="0"/>
              <a:t>; </a:t>
            </a:r>
            <a:r>
              <a:rPr lang="ru-RU" sz="1600" dirty="0" err="1" smtClean="0"/>
              <a:t>засновниця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конструктивістської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сценографії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1" tooltip="Екстер Олександра Олександрівна"/>
              </a:rPr>
              <a:t>Олександра</a:t>
            </a:r>
            <a:r>
              <a:rPr lang="ru-RU" sz="1600" dirty="0" smtClean="0">
                <a:hlinkClick r:id="rId11" tooltip="Екстер Олександра Олександрівна"/>
              </a:rPr>
              <a:t> </a:t>
            </a:r>
            <a:r>
              <a:rPr lang="ru-RU" sz="1600" dirty="0" err="1" smtClean="0">
                <a:hlinkClick r:id="rId11" tooltip="Екстер Олександра Олександрівна"/>
              </a:rPr>
              <a:t>Екстер</a:t>
            </a:r>
            <a:r>
              <a:rPr lang="ru-RU" sz="1600" dirty="0" smtClean="0"/>
              <a:t>. </a:t>
            </a:r>
            <a:r>
              <a:rPr lang="ru-RU" sz="1600" dirty="0" err="1" smtClean="0"/>
              <a:t>Нарешті</a:t>
            </a:r>
            <a:r>
              <a:rPr lang="ru-RU" sz="1600" dirty="0" smtClean="0"/>
              <a:t>, феномен </a:t>
            </a:r>
            <a:r>
              <a:rPr lang="ru-RU" sz="1600" dirty="0" err="1" smtClean="0">
                <a:hlinkClick r:id="rId12" tooltip="Архипенко Олександр Порфирович"/>
              </a:rPr>
              <a:t>Олександра</a:t>
            </a:r>
            <a:r>
              <a:rPr lang="ru-RU" sz="1600" dirty="0" smtClean="0">
                <a:hlinkClick r:id="rId12" tooltip="Архипенко Олександр Порфирович"/>
              </a:rPr>
              <a:t> </a:t>
            </a:r>
            <a:r>
              <a:rPr lang="ru-RU" sz="1600" dirty="0" err="1" smtClean="0">
                <a:hlinkClick r:id="rId12" tooltip="Архипенко Олександр Порфирович"/>
              </a:rPr>
              <a:t>Архипенка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просиленого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враженнями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: </a:t>
            </a:r>
            <a:r>
              <a:rPr lang="ru-RU" sz="1600" dirty="0" err="1" smtClean="0"/>
              <a:t>магією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3" tooltip="Трипільська культура"/>
              </a:rPr>
              <a:t>трипільської</a:t>
            </a:r>
            <a:r>
              <a:rPr lang="ru-RU" sz="1600" dirty="0" smtClean="0">
                <a:hlinkClick r:id="rId13" tooltip="Трипільська культура"/>
              </a:rPr>
              <a:t> </a:t>
            </a:r>
            <a:r>
              <a:rPr lang="ru-RU" sz="1600" dirty="0" err="1" smtClean="0">
                <a:hlinkClick r:id="rId13" tooltip="Трипільська культура"/>
              </a:rPr>
              <a:t>культури</a:t>
            </a:r>
            <a:r>
              <a:rPr lang="ru-RU" sz="1600" dirty="0" smtClean="0"/>
              <a:t>, </a:t>
            </a:r>
            <a:r>
              <a:rPr lang="ru-RU" sz="1600" dirty="0" err="1" smtClean="0"/>
              <a:t>архаїкою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4" tooltip="Баби половецькі"/>
              </a:rPr>
              <a:t>половецьких</a:t>
            </a:r>
            <a:r>
              <a:rPr lang="ru-RU" sz="1600" dirty="0" smtClean="0">
                <a:hlinkClick r:id="rId14" tooltip="Баби половецькі"/>
              </a:rPr>
              <a:t> статуй</a:t>
            </a:r>
            <a:r>
              <a:rPr lang="ru-RU" sz="1600" dirty="0" smtClean="0"/>
              <a:t>, </a:t>
            </a:r>
            <a:r>
              <a:rPr lang="ru-RU" sz="1600" dirty="0" err="1" smtClean="0"/>
              <a:t>співучою</a:t>
            </a:r>
            <a:r>
              <a:rPr lang="ru-RU" sz="1600" dirty="0" smtClean="0"/>
              <a:t> </a:t>
            </a:r>
            <a:r>
              <a:rPr lang="ru-RU" sz="1600" dirty="0" err="1" smtClean="0"/>
              <a:t>лінійністю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мозаїк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5" tooltip="Софійський собор (Київ)"/>
              </a:rPr>
              <a:t>Софії</a:t>
            </a:r>
            <a:r>
              <a:rPr lang="ru-RU" sz="1600" dirty="0" smtClean="0">
                <a:hlinkClick r:id="rId15" tooltip="Софійський собор (Київ)"/>
              </a:rPr>
              <a:t> </a:t>
            </a:r>
            <a:r>
              <a:rPr lang="ru-RU" sz="1600" dirty="0" err="1" smtClean="0">
                <a:hlinkClick r:id="rId15" tooltip="Софійський собор (Київ)"/>
              </a:rPr>
              <a:t>Київської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рельєфів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6" tooltip="Михайлівський Золотоверхий собор"/>
              </a:rPr>
              <a:t>Михайлівського</a:t>
            </a:r>
            <a:r>
              <a:rPr lang="ru-RU" sz="1600" dirty="0" smtClean="0">
                <a:hlinkClick r:id="rId16" tooltip="Михайлівський Золотоверхий собор"/>
              </a:rPr>
              <a:t> Золотоверхого собору</a:t>
            </a:r>
            <a:r>
              <a:rPr lang="ru-RU" sz="1600" dirty="0" smtClean="0"/>
              <a:t>, </a:t>
            </a:r>
            <a:r>
              <a:rPr lang="ru-RU" sz="1600" dirty="0" err="1" smtClean="0"/>
              <a:t>кольорами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селянської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7" tooltip="Кераміка"/>
              </a:rPr>
              <a:t>кераміки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На такому </a:t>
            </a:r>
            <a:r>
              <a:rPr lang="ru-RU" sz="1600" dirty="0" err="1" smtClean="0"/>
              <a:t>тлі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поява</a:t>
            </a:r>
            <a:r>
              <a:rPr lang="ru-RU" sz="1600" dirty="0" smtClean="0"/>
              <a:t> </a:t>
            </a:r>
            <a:r>
              <a:rPr lang="ru-RU" sz="1600" dirty="0" err="1" smtClean="0"/>
              <a:t>Єрмилова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Богомазова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здавалася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випадковістю</a:t>
            </a:r>
            <a:r>
              <a:rPr lang="ru-RU" sz="1600" dirty="0" smtClean="0"/>
              <a:t>. </a:t>
            </a:r>
            <a:r>
              <a:rPr lang="ru-RU" sz="1600" dirty="0" err="1" smtClean="0"/>
              <a:t>Уважний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погляд</a:t>
            </a:r>
            <a:r>
              <a:rPr lang="ru-RU" sz="1600" dirty="0" smtClean="0"/>
              <a:t> на </a:t>
            </a:r>
            <a:r>
              <a:rPr lang="ru-RU" sz="1600" dirty="0" err="1" smtClean="0"/>
              <a:t>українську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історію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</a:t>
            </a:r>
            <a:r>
              <a:rPr lang="ru-RU" sz="1600" dirty="0" smtClean="0"/>
              <a:t> без </a:t>
            </a:r>
            <a:r>
              <a:rPr lang="ru-RU" sz="1600" dirty="0" err="1" smtClean="0"/>
              <a:t>труднощів</a:t>
            </a:r>
            <a:r>
              <a:rPr lang="ru-RU" sz="1600" dirty="0" smtClean="0"/>
              <a:t> </a:t>
            </a:r>
            <a:r>
              <a:rPr lang="ru-RU" sz="1600" dirty="0" err="1" smtClean="0"/>
              <a:t>помічає</a:t>
            </a:r>
            <a:r>
              <a:rPr lang="ru-RU" sz="1600" dirty="0" smtClean="0"/>
              <a:t> низку </a:t>
            </a:r>
            <a:r>
              <a:rPr lang="ru-RU" sz="1600" dirty="0" err="1" smtClean="0"/>
              <a:t>пріоритетів</a:t>
            </a:r>
            <a:r>
              <a:rPr lang="ru-RU" sz="1600" dirty="0" smtClean="0"/>
              <a:t>. Перший </a:t>
            </a:r>
            <a:r>
              <a:rPr lang="ru-RU" sz="1600" dirty="0" err="1" smtClean="0"/>
              <a:t>абстрактний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твір</a:t>
            </a:r>
            <a:r>
              <a:rPr lang="ru-RU" sz="1600" dirty="0" smtClean="0"/>
              <a:t> </a:t>
            </a:r>
            <a:r>
              <a:rPr lang="ru-RU" sz="1600" dirty="0" err="1" smtClean="0"/>
              <a:t>з'явився</a:t>
            </a:r>
            <a:r>
              <a:rPr lang="ru-RU" sz="1600" dirty="0" smtClean="0"/>
              <a:t> тут — </a:t>
            </a:r>
            <a:r>
              <a:rPr lang="ru-RU" sz="1600" dirty="0" err="1" smtClean="0"/>
              <a:t>малюнок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18" tooltip="Кандінський Василь Васильович"/>
              </a:rPr>
              <a:t>Василя </a:t>
            </a:r>
            <a:r>
              <a:rPr lang="ru-RU" sz="1600" dirty="0" err="1" smtClean="0">
                <a:hlinkClick r:id="rId18" tooltip="Кандінський Василь Васильович"/>
              </a:rPr>
              <a:t>Кандинського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обкладинці</a:t>
            </a:r>
            <a:r>
              <a:rPr lang="ru-RU" sz="1600" dirty="0" smtClean="0"/>
              <a:t> каталогу «Салон </a:t>
            </a:r>
            <a:r>
              <a:rPr lang="ru-RU" sz="1600" dirty="0" err="1" smtClean="0"/>
              <a:t>Іздебського</a:t>
            </a:r>
            <a:r>
              <a:rPr lang="ru-RU" sz="1600" dirty="0" smtClean="0"/>
              <a:t> 2» (1910); перша широка </a:t>
            </a:r>
            <a:r>
              <a:rPr lang="ru-RU" sz="1600" dirty="0" err="1" smtClean="0"/>
              <a:t>міжнародна</a:t>
            </a:r>
            <a:r>
              <a:rPr lang="ru-RU" sz="1600" dirty="0" smtClean="0"/>
              <a:t> авангардна </a:t>
            </a:r>
            <a:r>
              <a:rPr lang="ru-RU" sz="1600" dirty="0" err="1" smtClean="0"/>
              <a:t>виставка</a:t>
            </a:r>
            <a:r>
              <a:rPr lang="ru-RU" sz="1600" dirty="0" smtClean="0"/>
              <a:t> у </a:t>
            </a:r>
            <a:r>
              <a:rPr lang="ru-RU" sz="1600" dirty="0" err="1" smtClean="0"/>
              <a:t>Російській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імперії</a:t>
            </a:r>
            <a:r>
              <a:rPr lang="ru-RU" sz="1600" dirty="0" smtClean="0"/>
              <a:t> (</a:t>
            </a:r>
            <a:r>
              <a:rPr lang="ru-RU" sz="1600" dirty="0" err="1" smtClean="0"/>
              <a:t>той-таки</a:t>
            </a:r>
            <a:r>
              <a:rPr lang="ru-RU" sz="1600" dirty="0" smtClean="0"/>
              <a:t> Салон </a:t>
            </a:r>
            <a:r>
              <a:rPr lang="ru-RU" sz="1600" dirty="0" err="1" smtClean="0"/>
              <a:t>Іздебського</a:t>
            </a:r>
            <a:r>
              <a:rPr lang="ru-RU" sz="1600" dirty="0" smtClean="0"/>
              <a:t>) </a:t>
            </a:r>
            <a:r>
              <a:rPr lang="ru-RU" sz="1600" dirty="0" err="1" smtClean="0"/>
              <a:t>відбулася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Одесі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Києві</a:t>
            </a:r>
            <a:r>
              <a:rPr lang="ru-RU" sz="1600" dirty="0" smtClean="0"/>
              <a:t>, 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у </a:t>
            </a:r>
            <a:r>
              <a:rPr lang="ru-RU" sz="1600" dirty="0" err="1" smtClean="0"/>
              <a:t>Петербурзі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Ризі</a:t>
            </a:r>
            <a:r>
              <a:rPr lang="ru-RU" sz="1600" dirty="0" smtClean="0"/>
              <a:t>. У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новаторських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художніх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об'єднаннях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Росії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«Бубнового валета» до «</a:t>
            </a:r>
            <a:r>
              <a:rPr lang="ru-RU" sz="1600" dirty="0" err="1" smtClean="0"/>
              <a:t>Мішені</a:t>
            </a:r>
            <a:r>
              <a:rPr lang="ru-RU" sz="1600" dirty="0" smtClean="0"/>
              <a:t>» </a:t>
            </a:r>
            <a:r>
              <a:rPr lang="ru-RU" sz="1600" dirty="0" err="1" smtClean="0"/>
              <a:t>і</a:t>
            </a:r>
            <a:r>
              <a:rPr lang="ru-RU" sz="1600" dirty="0" smtClean="0"/>
              <a:t> «</a:t>
            </a:r>
            <a:r>
              <a:rPr lang="ru-RU" sz="1600" dirty="0" err="1" smtClean="0"/>
              <a:t>Ослячого</a:t>
            </a:r>
            <a:r>
              <a:rPr lang="ru-RU" sz="1600" dirty="0" smtClean="0"/>
              <a:t> хвоста», </a:t>
            </a:r>
            <a:r>
              <a:rPr lang="ru-RU" sz="1600" dirty="0" err="1" smtClean="0"/>
              <a:t>українці</a:t>
            </a:r>
            <a:r>
              <a:rPr lang="ru-RU" sz="1600" dirty="0" smtClean="0"/>
              <a:t> (</a:t>
            </a:r>
            <a:r>
              <a:rPr lang="ru-RU" sz="1600" dirty="0" err="1" smtClean="0"/>
              <a:t>футуристи</a:t>
            </a:r>
            <a:r>
              <a:rPr lang="ru-RU" sz="1600" dirty="0" smtClean="0"/>
              <a:t>, </a:t>
            </a:r>
            <a:r>
              <a:rPr lang="ru-RU" sz="1600" dirty="0" err="1" smtClean="0"/>
              <a:t>неопримітивісти</a:t>
            </a:r>
            <a:r>
              <a:rPr lang="ru-RU" sz="1600" dirty="0" smtClean="0"/>
              <a:t>, </a:t>
            </a:r>
            <a:r>
              <a:rPr lang="ru-RU" sz="1600" dirty="0" err="1" smtClean="0"/>
              <a:t>бойчукісти</a:t>
            </a:r>
            <a:r>
              <a:rPr lang="ru-RU" sz="1600" dirty="0" smtClean="0"/>
              <a:t>) — </a:t>
            </a:r>
            <a:r>
              <a:rPr lang="ru-RU" sz="1600" dirty="0" err="1" smtClean="0"/>
              <a:t>найактивніші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заводії</a:t>
            </a:r>
            <a:r>
              <a:rPr lang="ru-RU" sz="1600" dirty="0" smtClean="0"/>
              <a:t>. Та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виставлені</a:t>
            </a:r>
            <a:r>
              <a:rPr lang="ru-RU" sz="1600" dirty="0" smtClean="0"/>
              <a:t> там </a:t>
            </a:r>
            <a:r>
              <a:rPr lang="ru-RU" sz="1600" dirty="0" err="1" smtClean="0"/>
              <a:t>картини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рясніли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назвами</a:t>
            </a:r>
            <a:r>
              <a:rPr lang="ru-RU" sz="1600" dirty="0" smtClean="0"/>
              <a:t>: «</a:t>
            </a:r>
            <a:r>
              <a:rPr lang="ru-RU" sz="1600" dirty="0" err="1" smtClean="0"/>
              <a:t>Київ</a:t>
            </a:r>
            <a:r>
              <a:rPr lang="ru-RU" sz="1600" dirty="0" smtClean="0"/>
              <a:t>», «</a:t>
            </a:r>
            <a:r>
              <a:rPr lang="ru-RU" sz="1600" dirty="0" err="1" smtClean="0"/>
              <a:t>Плавні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Дніпрі</a:t>
            </a:r>
            <a:r>
              <a:rPr lang="ru-RU" sz="1600" dirty="0" smtClean="0"/>
              <a:t>», «Кобза», «</a:t>
            </a:r>
            <a:r>
              <a:rPr lang="ru-RU" sz="1600" dirty="0" err="1" smtClean="0"/>
              <a:t>Вулиця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Фундуклеївська</a:t>
            </a:r>
            <a:r>
              <a:rPr lang="ru-RU" sz="1600" dirty="0" smtClean="0"/>
              <a:t>». </a:t>
            </a:r>
            <a:r>
              <a:rPr lang="ru-RU" sz="1600" dirty="0" err="1" smtClean="0"/>
              <a:t>Чорний</a:t>
            </a:r>
            <a:r>
              <a:rPr lang="ru-RU" sz="1600" dirty="0" smtClean="0"/>
              <a:t> квадрат на </a:t>
            </a:r>
            <a:r>
              <a:rPr lang="ru-RU" sz="1600" dirty="0" err="1" smtClean="0"/>
              <a:t>білому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тлі</a:t>
            </a:r>
            <a:r>
              <a:rPr lang="ru-RU" sz="1600" dirty="0" smtClean="0"/>
              <a:t> </a:t>
            </a:r>
            <a:r>
              <a:rPr lang="ru-RU" sz="1600" dirty="0" err="1" smtClean="0"/>
              <a:t>з'явився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уперше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влітку</a:t>
            </a:r>
            <a:r>
              <a:rPr lang="ru-RU" sz="1600" dirty="0" smtClean="0"/>
              <a:t> 1914-го (</a:t>
            </a:r>
            <a:r>
              <a:rPr lang="ru-RU" sz="1600" dirty="0" err="1" smtClean="0"/>
              <a:t>раніш</a:t>
            </a:r>
            <a:r>
              <a:rPr lang="ru-RU" sz="1600" dirty="0" smtClean="0"/>
              <a:t> за Малевича!) у </a:t>
            </a:r>
            <a:r>
              <a:rPr lang="ru-RU" sz="1600" dirty="0" err="1" smtClean="0"/>
              <a:t>написаному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Києвом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трактаті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Богомазова</a:t>
            </a:r>
            <a:r>
              <a:rPr lang="ru-RU" sz="1600" dirty="0" smtClean="0"/>
              <a:t> «як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викінчена</a:t>
            </a:r>
            <a:r>
              <a:rPr lang="ru-RU" sz="1600" dirty="0" smtClean="0"/>
              <a:t> форма», за словами автора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564221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388" y="6000768"/>
            <a:ext cx="142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Міст</a:t>
            </a:r>
            <a:r>
              <a:rPr lang="ru-RU" dirty="0" smtClean="0"/>
              <a:t>. Севр.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6643734" cy="588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15206" y="6215082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Берег моря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9008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5786454"/>
            <a:ext cx="285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Натюрморт с пейзажем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64132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57950" y="5500702"/>
            <a:ext cx="1870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Иллюстрация к книге Сафо "Стихи"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5768997"/>
          </a:xfrm>
        </p:spPr>
        <p:txBody>
          <a:bodyPr/>
          <a:lstStyle/>
          <a:p>
            <a:r>
              <a:rPr lang="ru-RU" sz="1800" dirty="0" err="1" smtClean="0"/>
              <a:t>Французький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художник-кубіст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Леже</a:t>
            </a:r>
            <a:r>
              <a:rPr lang="ru-RU" sz="1800" dirty="0" smtClean="0"/>
              <a:t>, приятель </a:t>
            </a:r>
            <a:r>
              <a:rPr lang="ru-RU" sz="1800" dirty="0" err="1" smtClean="0"/>
              <a:t>Олександри</a:t>
            </a:r>
            <a:r>
              <a:rPr lang="ru-RU" sz="1800" dirty="0" smtClean="0"/>
              <a:t> </a:t>
            </a:r>
            <a:r>
              <a:rPr lang="ru-RU" sz="1800" dirty="0" err="1" smtClean="0"/>
              <a:t>Екстер</a:t>
            </a:r>
            <a:r>
              <a:rPr lang="ru-RU" sz="1800" dirty="0" smtClean="0"/>
              <a:t>, не раз закидав </a:t>
            </a:r>
            <a:r>
              <a:rPr lang="ru-RU" sz="1800" dirty="0" err="1" smtClean="0"/>
              <a:t>Асі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надмірну</a:t>
            </a:r>
            <a:r>
              <a:rPr lang="ru-RU" sz="1800" dirty="0" smtClean="0"/>
              <a:t> </a:t>
            </a:r>
            <a:r>
              <a:rPr lang="ru-RU" sz="1800" dirty="0" err="1" smtClean="0"/>
              <a:t>яскравість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полотен.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впливом</a:t>
            </a:r>
            <a:r>
              <a:rPr lang="ru-RU" sz="1800" dirty="0" smtClean="0"/>
              <a:t> </a:t>
            </a:r>
            <a:r>
              <a:rPr lang="ru-RU" sz="1800" dirty="0" err="1" smtClean="0"/>
              <a:t>цієї</a:t>
            </a:r>
            <a:r>
              <a:rPr lang="ru-RU" sz="1800" dirty="0" smtClean="0"/>
              <a:t> критики вона написала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" tooltip="Монохромія"/>
              </a:rPr>
              <a:t>монохромних</a:t>
            </a:r>
            <a:r>
              <a:rPr lang="ru-RU" sz="1800" dirty="0" smtClean="0">
                <a:hlinkClick r:id="rId2" tooltip="Монохромія"/>
              </a:rPr>
              <a:t> картин</a:t>
            </a:r>
            <a:r>
              <a:rPr lang="ru-RU" sz="1800" dirty="0" smtClean="0"/>
              <a:t>. Але </a:t>
            </a:r>
            <a:r>
              <a:rPr lang="ru-RU" sz="1800" dirty="0" err="1" smtClean="0"/>
              <a:t>це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неї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кольоровий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піст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починаючи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1914 року,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3" tooltip="Кубізм"/>
              </a:rPr>
              <a:t>кубізм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вибухнув</a:t>
            </a:r>
            <a:r>
              <a:rPr lang="ru-RU" sz="1800" dirty="0" smtClean="0"/>
              <a:t> </a:t>
            </a:r>
            <a:r>
              <a:rPr lang="ru-RU" sz="1800" dirty="0" err="1" smtClean="0"/>
              <a:t>усіма</a:t>
            </a:r>
            <a:r>
              <a:rPr lang="ru-RU" sz="1800" dirty="0" smtClean="0"/>
              <a:t> </a:t>
            </a:r>
            <a:r>
              <a:rPr lang="ru-RU" sz="1800" dirty="0" err="1" smtClean="0"/>
              <a:t>барвами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Веселка|веселки</a:t>
            </a:r>
            <a:r>
              <a:rPr lang="ru-RU" sz="1800" dirty="0" smtClean="0"/>
              <a:t>, вона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зачарована </a:t>
            </a:r>
            <a:r>
              <a:rPr lang="ru-RU" sz="1800" dirty="0" err="1" smtClean="0"/>
              <a:t>українським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мистецтвом</a:t>
            </a:r>
            <a:r>
              <a:rPr lang="ru-RU" sz="1800" dirty="0" smtClean="0"/>
              <a:t>. </a:t>
            </a:r>
            <a:r>
              <a:rPr lang="ru-RU" sz="1800" dirty="0" err="1" smtClean="0"/>
              <a:t>Ці</a:t>
            </a:r>
            <a:r>
              <a:rPr lang="ru-RU" sz="1800" dirty="0" smtClean="0"/>
              <a:t> твори </a:t>
            </a:r>
            <a:r>
              <a:rPr lang="ru-RU" sz="1800" dirty="0" err="1" smtClean="0"/>
              <a:t>мали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комерційний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успіх</a:t>
            </a:r>
            <a:r>
              <a:rPr lang="ru-RU" sz="1800" dirty="0" smtClean="0"/>
              <a:t>.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виставляли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охоче </a:t>
            </a:r>
            <a:r>
              <a:rPr lang="ru-RU" sz="1800" dirty="0" err="1" smtClean="0"/>
              <a:t>купували</a:t>
            </a:r>
            <a:r>
              <a:rPr lang="ru-RU" sz="1800" dirty="0" smtClean="0"/>
              <a:t> в </a:t>
            </a:r>
            <a:r>
              <a:rPr lang="ru-RU" sz="1800" dirty="0" err="1" smtClean="0">
                <a:hlinkClick r:id="rId4" tooltip="Полтава"/>
              </a:rPr>
              <a:t>Полтаві</a:t>
            </a:r>
            <a:r>
              <a:rPr lang="ru-RU" sz="1800" dirty="0" smtClean="0"/>
              <a:t>, </a:t>
            </a:r>
            <a:r>
              <a:rPr lang="ru-RU" sz="1800" dirty="0" err="1" smtClean="0">
                <a:hlinkClick r:id="rId5" tooltip="Київ"/>
              </a:rPr>
              <a:t>Києві</a:t>
            </a:r>
            <a:r>
              <a:rPr lang="ru-RU" sz="1800" dirty="0" smtClean="0"/>
              <a:t>, </a:t>
            </a:r>
            <a:r>
              <a:rPr lang="ru-RU" sz="1800" dirty="0" err="1" smtClean="0">
                <a:hlinkClick r:id="rId6" tooltip="Москва"/>
              </a:rPr>
              <a:t>Москві</a:t>
            </a:r>
            <a:r>
              <a:rPr lang="ru-RU" sz="1800" dirty="0" smtClean="0"/>
              <a:t>, </a:t>
            </a:r>
            <a:r>
              <a:rPr lang="ru-RU" sz="1800" dirty="0" err="1" smtClean="0">
                <a:hlinkClick r:id="rId7" tooltip="Берлін"/>
              </a:rPr>
              <a:t>Берліні</a:t>
            </a:r>
            <a:r>
              <a:rPr lang="ru-RU" sz="1800" dirty="0" smtClean="0"/>
              <a:t>. </a:t>
            </a:r>
            <a:r>
              <a:rPr lang="ru-RU" sz="1800" dirty="0" err="1" smtClean="0"/>
              <a:t>Сільські</a:t>
            </a:r>
            <a:r>
              <a:rPr lang="ru-RU" sz="1800" dirty="0" smtClean="0"/>
              <a:t> художники у </a:t>
            </a:r>
            <a:r>
              <a:rPr lang="ru-RU" sz="1800" dirty="0" err="1" smtClean="0"/>
              <a:t>свої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власні</a:t>
            </a:r>
            <a:r>
              <a:rPr lang="ru-RU" sz="1800" dirty="0" smtClean="0"/>
              <a:t> твори внесли </a:t>
            </a:r>
            <a:r>
              <a:rPr lang="ru-RU" sz="1800" dirty="0" err="1" smtClean="0"/>
              <a:t>динаміку</a:t>
            </a:r>
            <a:r>
              <a:rPr lang="ru-RU" sz="1800" dirty="0" smtClean="0"/>
              <a:t> </a:t>
            </a:r>
            <a:r>
              <a:rPr lang="ru-RU" sz="1800" dirty="0" err="1" smtClean="0"/>
              <a:t>кубофутуризму</a:t>
            </a:r>
            <a:r>
              <a:rPr lang="ru-RU" sz="1800" dirty="0" smtClean="0"/>
              <a:t>, а </a:t>
            </a:r>
            <a:r>
              <a:rPr lang="ru-RU" sz="1800" dirty="0" err="1" smtClean="0"/>
              <a:t>Екстер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їхнім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впливом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кольорувала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живопису</a:t>
            </a:r>
            <a:r>
              <a:rPr lang="ru-RU" sz="1800" dirty="0" smtClean="0"/>
              <a:t> </a:t>
            </a:r>
            <a:r>
              <a:rPr lang="ru-RU" sz="1800" dirty="0" err="1" smtClean="0"/>
              <a:t>яскравими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барвами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Відкриваючи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виставку</a:t>
            </a:r>
            <a:r>
              <a:rPr lang="ru-RU" sz="1800" dirty="0" smtClean="0"/>
              <a:t> селянки </a:t>
            </a:r>
            <a:r>
              <a:rPr lang="ru-RU" sz="1800" dirty="0" err="1" smtClean="0">
                <a:hlinkClick r:id="rId8" tooltip="Собачко-Шостак Ганна Федосівна"/>
              </a:rPr>
              <a:t>Ганни</a:t>
            </a:r>
            <a:r>
              <a:rPr lang="ru-RU" sz="1800" dirty="0" smtClean="0">
                <a:hlinkClick r:id="rId8" tooltip="Собачко-Шостак Ганна Федосівна"/>
              </a:rPr>
              <a:t> </a:t>
            </a:r>
            <a:r>
              <a:rPr lang="ru-RU" sz="1800" dirty="0" err="1" smtClean="0">
                <a:hlinkClick r:id="rId8" tooltip="Собачко-Шостак Ганна Федосівна"/>
              </a:rPr>
              <a:t>Собачко</a:t>
            </a:r>
            <a:r>
              <a:rPr lang="ru-RU" sz="1800" dirty="0" smtClean="0"/>
              <a:t> в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 1918 року, за </a:t>
            </a:r>
            <a:r>
              <a:rPr lang="ru-RU" sz="1800" dirty="0" err="1" smtClean="0"/>
              <a:t>часів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9" tooltip="Українська Народна Республіка"/>
              </a:rPr>
              <a:t>УНР</a:t>
            </a:r>
            <a:r>
              <a:rPr lang="ru-RU" sz="1800" dirty="0" smtClean="0"/>
              <a:t>, </a:t>
            </a:r>
            <a:r>
              <a:rPr lang="ru-RU" sz="1800" dirty="0" err="1" smtClean="0"/>
              <a:t>Екстер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промовила</a:t>
            </a:r>
            <a:r>
              <a:rPr lang="ru-RU" sz="1800" dirty="0" smtClean="0"/>
              <a:t>: </a:t>
            </a:r>
            <a:r>
              <a:rPr lang="ru-RU" sz="1800" i="1" dirty="0" smtClean="0"/>
              <a:t>«</a:t>
            </a:r>
            <a:r>
              <a:rPr lang="ru-RU" sz="1800" i="1" dirty="0" err="1" smtClean="0"/>
              <a:t>Молоді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слов’янські</a:t>
            </a:r>
            <a:r>
              <a:rPr lang="ru-RU" sz="1800" i="1" dirty="0" smtClean="0"/>
              <a:t> народи </a:t>
            </a:r>
            <a:r>
              <a:rPr lang="ru-RU" sz="1800" i="1" dirty="0" err="1" smtClean="0"/>
              <a:t>віддають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перевагу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радісним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ясним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кольорам</a:t>
            </a:r>
            <a:r>
              <a:rPr lang="ru-RU" sz="1800" i="1" dirty="0" smtClean="0"/>
              <a:t>»</a:t>
            </a:r>
            <a:r>
              <a:rPr lang="ru-RU" sz="1800" dirty="0" smtClean="0"/>
              <a:t>. Те ж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казала вона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Леже</a:t>
            </a:r>
            <a:r>
              <a:rPr lang="ru-RU" sz="1800" dirty="0" smtClean="0"/>
              <a:t>. І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впливом</a:t>
            </a:r>
            <a:r>
              <a:rPr lang="ru-RU" sz="1800" dirty="0" smtClean="0"/>
              <a:t>, як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вихідців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Росії</a:t>
            </a:r>
            <a:r>
              <a:rPr lang="ru-RU" sz="1800" dirty="0" smtClean="0"/>
              <a:t>, </a:t>
            </a:r>
            <a:r>
              <a:rPr lang="ru-RU" sz="1800" dirty="0" err="1" smtClean="0"/>
              <a:t>французькі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кубісти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розкріпачили</a:t>
            </a:r>
            <a:r>
              <a:rPr lang="ru-RU" sz="1800" dirty="0" smtClean="0"/>
              <a:t> свою </a:t>
            </a:r>
            <a:r>
              <a:rPr lang="ru-RU" sz="1800" dirty="0" err="1" smtClean="0">
                <a:hlinkClick r:id="rId10" tooltip="Палітра"/>
              </a:rPr>
              <a:t>палітру</a:t>
            </a:r>
            <a:r>
              <a:rPr lang="ru-RU" sz="1800" dirty="0" smtClean="0"/>
              <a:t>. Та </a:t>
            </a:r>
            <a:r>
              <a:rPr lang="ru-RU" sz="1800" dirty="0" err="1" smtClean="0"/>
              <a:t>Екстер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пішла</a:t>
            </a:r>
            <a:r>
              <a:rPr lang="ru-RU" sz="1800" dirty="0" smtClean="0"/>
              <a:t>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за </a:t>
            </a:r>
            <a:r>
              <a:rPr lang="ru-RU" sz="1800" dirty="0" err="1" smtClean="0"/>
              <a:t>французів</a:t>
            </a:r>
            <a:r>
              <a:rPr lang="ru-RU" sz="1800" dirty="0" smtClean="0"/>
              <a:t>. Вона стала </a:t>
            </a:r>
            <a:r>
              <a:rPr lang="ru-RU" sz="1800" dirty="0" err="1" smtClean="0">
                <a:hlinkClick r:id="rId11" tooltip="Абстракціонізм"/>
              </a:rPr>
              <a:t>абстракціоністкою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що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зважилися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паризькі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друзі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Пікассо</a:t>
            </a:r>
            <a:r>
              <a:rPr lang="ru-RU" sz="1800" dirty="0" smtClean="0"/>
              <a:t>, Брак, </a:t>
            </a:r>
            <a:r>
              <a:rPr lang="ru-RU" sz="1800" dirty="0" err="1" smtClean="0"/>
              <a:t>Леже</a:t>
            </a:r>
            <a:r>
              <a:rPr lang="ru-RU" sz="1800" dirty="0" smtClean="0"/>
              <a:t>. У </a:t>
            </a:r>
            <a:r>
              <a:rPr lang="ru-RU" sz="1800" dirty="0" err="1" smtClean="0"/>
              <a:t>своїй</a:t>
            </a:r>
            <a:r>
              <a:rPr lang="ru-RU" sz="1800" dirty="0" smtClean="0"/>
              <a:t> </a:t>
            </a:r>
            <a:r>
              <a:rPr lang="ru-RU" sz="1800" dirty="0" err="1" smtClean="0"/>
              <a:t>київській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студії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навчала</a:t>
            </a:r>
            <a:r>
              <a:rPr lang="ru-RU" sz="1800" dirty="0" smtClean="0"/>
              <a:t> абстрактного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пропонуючи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їм</a:t>
            </a:r>
            <a:r>
              <a:rPr lang="ru-RU" sz="1800" dirty="0" smtClean="0"/>
              <a:t> </a:t>
            </a:r>
            <a:r>
              <a:rPr lang="ru-RU" sz="1800" dirty="0" err="1" smtClean="0"/>
              <a:t>ілюструвати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казку</a:t>
            </a:r>
            <a:r>
              <a:rPr lang="ru-RU" sz="1800" dirty="0" smtClean="0"/>
              <a:t> не сюжетно, а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ритмів</a:t>
            </a:r>
            <a:r>
              <a:rPr lang="ru-RU" sz="1800" dirty="0" smtClean="0"/>
              <a:t>. </a:t>
            </a:r>
            <a:r>
              <a:rPr lang="ru-RU" sz="1800" dirty="0" err="1" smtClean="0"/>
              <a:t>Оновила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театральне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мистецтво</a:t>
            </a:r>
            <a:r>
              <a:rPr lang="ru-RU" sz="1800" dirty="0" smtClean="0"/>
              <a:t>. </a:t>
            </a:r>
            <a:r>
              <a:rPr lang="ru-RU" sz="1800" dirty="0" err="1" smtClean="0"/>
              <a:t>Чи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вперше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світовій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сценографії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наважилася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обігравати</a:t>
            </a:r>
            <a:r>
              <a:rPr lang="ru-RU" sz="1800" dirty="0" smtClean="0"/>
              <a:t> весь куб </a:t>
            </a:r>
            <a:r>
              <a:rPr lang="ru-RU" sz="1800" dirty="0" err="1" smtClean="0"/>
              <a:t>сцени</a:t>
            </a:r>
            <a:r>
              <a:rPr lang="ru-RU" sz="1800" dirty="0" smtClean="0"/>
              <a:t>, а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підлогу-планшет</a:t>
            </a:r>
            <a:r>
              <a:rPr lang="ru-RU" sz="1800" dirty="0" smtClean="0"/>
              <a:t>. </a:t>
            </a:r>
            <a:r>
              <a:rPr lang="ru-RU" sz="1800" dirty="0" err="1" smtClean="0"/>
              <a:t>Теперішні</a:t>
            </a:r>
            <a:r>
              <a:rPr lang="ru-RU" sz="1800" dirty="0" smtClean="0"/>
              <a:t> </a:t>
            </a:r>
            <a:r>
              <a:rPr lang="ru-RU" sz="1800" dirty="0" err="1" smtClean="0"/>
              <a:t>шанувальники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2" tooltip="Мельпомена"/>
              </a:rPr>
              <a:t>Мельпомени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Європі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Америці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найчастіше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здогадуються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новітнім</a:t>
            </a:r>
            <a:r>
              <a:rPr lang="ru-RU" sz="1800" dirty="0" smtClean="0"/>
              <a:t> </a:t>
            </a:r>
            <a:r>
              <a:rPr lang="ru-RU" sz="1800" dirty="0" err="1" smtClean="0"/>
              <a:t>оформленням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дійства</a:t>
            </a:r>
            <a:r>
              <a:rPr lang="ru-RU" sz="1800" dirty="0" smtClean="0"/>
              <a:t> — </a:t>
            </a:r>
            <a:r>
              <a:rPr lang="ru-RU" sz="1800" dirty="0" err="1" smtClean="0"/>
              <a:t>лаконічним</a:t>
            </a:r>
            <a:r>
              <a:rPr lang="ru-RU" sz="1800" dirty="0" smtClean="0"/>
              <a:t>, </a:t>
            </a:r>
            <a:r>
              <a:rPr lang="ru-RU" sz="1800" dirty="0" err="1" smtClean="0"/>
              <a:t>конструктивним</a:t>
            </a:r>
            <a:r>
              <a:rPr lang="ru-RU" sz="1800" dirty="0" smtClean="0"/>
              <a:t>, </a:t>
            </a:r>
            <a:r>
              <a:rPr lang="ru-RU" sz="1800" dirty="0" err="1" smtClean="0"/>
              <a:t>рухливим</a:t>
            </a:r>
            <a:r>
              <a:rPr lang="ru-RU" sz="1800" dirty="0" smtClean="0"/>
              <a:t> — вони </a:t>
            </a:r>
            <a:r>
              <a:rPr lang="ru-RU" sz="1800" dirty="0" err="1" smtClean="0"/>
              <a:t>зобов’язані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далекої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endParaRPr lang="ru-RU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Музеї світу\378px-Ekster_FamiraKifa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3499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286388"/>
            <a:ext cx="321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Дизайн костюму </a:t>
            </a:r>
            <a:r>
              <a:rPr lang="ru-RU" dirty="0" err="1" smtClean="0"/>
              <a:t>Фаміра</a:t>
            </a:r>
            <a:r>
              <a:rPr lang="ru-RU" dirty="0" smtClean="0"/>
              <a:t> </a:t>
            </a:r>
            <a:r>
              <a:rPr lang="ru-RU" dirty="0" err="1" smtClean="0"/>
              <a:t>Кифаред</a:t>
            </a:r>
            <a:r>
              <a:rPr lang="ru-RU" dirty="0" smtClean="0"/>
              <a:t> до </a:t>
            </a:r>
            <a:r>
              <a:rPr lang="ru-RU" dirty="0" err="1" smtClean="0"/>
              <a:t>драми</a:t>
            </a:r>
            <a:r>
              <a:rPr lang="ru-RU" dirty="0" smtClean="0"/>
              <a:t> «</a:t>
            </a:r>
            <a:r>
              <a:rPr lang="ru-RU" dirty="0" err="1" smtClean="0"/>
              <a:t>Фаміра</a:t>
            </a:r>
            <a:r>
              <a:rPr lang="ru-RU" dirty="0" smtClean="0"/>
              <a:t> </a:t>
            </a:r>
            <a:r>
              <a:rPr lang="ru-RU" dirty="0" err="1" smtClean="0"/>
              <a:t>Кифаред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5658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5008" y="5357826"/>
            <a:ext cx="2571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Женский костюм для испанского танца. 1920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43866" cy="622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9058" y="6488668"/>
            <a:ext cx="1375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Дон-Жуан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76514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Третья женская маска. Эскиз костюма к спектаклю "Ромео и Джульетта" У. Шекспира. Московский Камерный театр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12353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4572008"/>
            <a:ext cx="3286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Эскиз костюма женщины в юбке с фижмами к спектаклю по пьесе П. Кальдерона "</a:t>
            </a:r>
            <a:r>
              <a:rPr lang="ru-RU" b="1" dirty="0" err="1" smtClean="0"/>
              <a:t>Дама-Неведимка</a:t>
            </a:r>
            <a:r>
              <a:rPr lang="ru-RU" b="1" dirty="0" smtClean="0"/>
              <a:t>"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/>
          <a:lstStyle/>
          <a:p>
            <a:pPr algn="just"/>
            <a:r>
              <a:rPr lang="ru-RU" sz="1600" b="1" dirty="0" err="1" smtClean="0"/>
              <a:t>Генетично</a:t>
            </a:r>
            <a:r>
              <a:rPr lang="ru-RU" sz="1600" b="1" dirty="0" smtClean="0"/>
              <a:t> авангард </a:t>
            </a:r>
            <a:r>
              <a:rPr lang="ru-RU" sz="1600" b="1" dirty="0" err="1" smtClean="0"/>
              <a:t>пов'язаний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мистецтвом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сецесії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постімпресіонізмом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які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пішли</a:t>
            </a:r>
            <a:r>
              <a:rPr lang="ru-RU" sz="1600" b="1" dirty="0" smtClean="0"/>
              <a:t> далеко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натуралізму</a:t>
            </a:r>
            <a:r>
              <a:rPr lang="ru-RU" sz="1600" b="1" dirty="0" smtClean="0"/>
              <a:t> у сферу </a:t>
            </a:r>
            <a:r>
              <a:rPr lang="ru-RU" sz="1600" b="1" dirty="0" err="1" smtClean="0"/>
              <a:t>уяви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експресії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Печерна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людина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давній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єгиптянин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середньовічний</a:t>
            </a:r>
            <a:r>
              <a:rPr lang="ru-RU" sz="1600" b="1" dirty="0" smtClean="0"/>
              <a:t> гот, </a:t>
            </a:r>
            <a:r>
              <a:rPr lang="ru-RU" sz="1600" b="1" dirty="0" err="1" smtClean="0"/>
              <a:t>індієць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візантієць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давній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північно-західний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американський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індіанець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багато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інших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сторіччями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трансформували</a:t>
            </a:r>
            <a:r>
              <a:rPr lang="ru-RU" sz="1600" b="1" dirty="0" smtClean="0"/>
              <a:t> природу в </a:t>
            </a:r>
            <a:r>
              <a:rPr lang="ru-RU" sz="1600" b="1" dirty="0" err="1" smtClean="0"/>
              <a:t>символічні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форми</a:t>
            </a:r>
            <a:r>
              <a:rPr lang="ru-RU" sz="1600" b="1" dirty="0" smtClean="0"/>
              <a:t>, часто </a:t>
            </a:r>
            <a:r>
              <a:rPr lang="ru-RU" sz="1600" b="1" dirty="0" err="1" smtClean="0"/>
              <a:t>цілковито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приховуючи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натуралістичний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вигляд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об'єкта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dirty="0" err="1" smtClean="0"/>
              <a:t>Сецесія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авангард в </a:t>
            </a:r>
            <a:r>
              <a:rPr lang="ru-RU" sz="1600" b="1" dirty="0" err="1" smtClean="0"/>
              <a:t>Україні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співіснували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перепліталися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взаємодіяли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упродовж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двох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десятиріч</a:t>
            </a:r>
            <a:r>
              <a:rPr lang="ru-RU" sz="1600" b="1" dirty="0" smtClean="0"/>
              <a:t> (1910—1920-х </a:t>
            </a:r>
            <a:r>
              <a:rPr lang="en-US" sz="1600" b="1" dirty="0" smtClean="0"/>
              <a:t>pp.), </a:t>
            </a:r>
            <a:r>
              <a:rPr lang="ru-RU" sz="1600" b="1" dirty="0" err="1" smtClean="0"/>
              <a:t>витворюючи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незвичайні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комбінації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мистецькі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гібриди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Декоративні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стилізації</a:t>
            </a:r>
            <a:r>
              <a:rPr lang="ru-RU" sz="1600" b="1" dirty="0" smtClean="0"/>
              <a:t> Жука, </a:t>
            </a:r>
            <a:r>
              <a:rPr lang="ru-RU" sz="1600" b="1" dirty="0" err="1" smtClean="0"/>
              <a:t>мальовничі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симфонії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Маневича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необарочна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схвильованість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Новаківського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майже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ван-гогівська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полум'яність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Бурачека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візантинізм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київського</a:t>
            </a:r>
            <a:r>
              <a:rPr lang="ru-RU" sz="1600" b="1" dirty="0" smtClean="0"/>
              <a:t>» Врубеля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львівського</a:t>
            </a:r>
            <a:r>
              <a:rPr lang="ru-RU" sz="1600" b="1" dirty="0" smtClean="0"/>
              <a:t>» Бойчука — той </a:t>
            </a:r>
            <a:r>
              <a:rPr lang="ru-RU" sz="1600" b="1" dirty="0" err="1" smtClean="0"/>
              <a:t>сецесійно-фовістичний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струмінь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підживлював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стимулював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авангардистів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Миттєва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реакція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Екстер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Архипенка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Бурлюків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Іздебського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кубізм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Пікассо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пояснюється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тим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вони в </a:t>
            </a:r>
            <a:r>
              <a:rPr lang="ru-RU" sz="1600" b="1" dirty="0" err="1" smtClean="0"/>
              <a:t>Україні</a:t>
            </a:r>
            <a:r>
              <a:rPr lang="ru-RU" sz="1600" b="1" dirty="0" smtClean="0"/>
              <a:t> жили у </a:t>
            </a:r>
            <a:r>
              <a:rPr lang="ru-RU" sz="1600" b="1" dirty="0" err="1" smtClean="0"/>
              <a:t>полі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високої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художньої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напруги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Декоративність</a:t>
            </a:r>
            <a:r>
              <a:rPr lang="ru-RU" sz="1600" b="1" dirty="0" smtClean="0"/>
              <a:t> великих </a:t>
            </a:r>
            <a:r>
              <a:rPr lang="ru-RU" sz="1600" b="1" dirty="0" err="1" smtClean="0"/>
              <a:t>колірних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площин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силуетна</a:t>
            </a:r>
            <a:r>
              <a:rPr lang="ru-RU" sz="1600" b="1" dirty="0" smtClean="0"/>
              <a:t>, без </a:t>
            </a:r>
            <a:r>
              <a:rPr lang="ru-RU" sz="1600" b="1" dirty="0" err="1" smtClean="0"/>
              <a:t>світлотіні</a:t>
            </a:r>
            <a:r>
              <a:rPr lang="ru-RU" sz="1600" b="1" dirty="0" smtClean="0"/>
              <a:t>, форма, творена </a:t>
            </a:r>
            <a:r>
              <a:rPr lang="ru-RU" sz="1600" b="1" dirty="0" err="1" smtClean="0"/>
              <a:t>бігом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незалежної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лінії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фовістська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перенапруга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барв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фактур —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цієї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пластичної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матерії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формувався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неопримітивізм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кубофутуризм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експресіонізм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конструктивізм</a:t>
            </a:r>
            <a:r>
              <a:rPr lang="ru-RU" sz="1600" b="1" dirty="0" smtClean="0"/>
              <a:t>. З </a:t>
            </a:r>
            <a:r>
              <a:rPr lang="ru-RU" sz="1600" b="1" dirty="0" err="1" smtClean="0"/>
              <a:t>філософії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сецесіону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космізм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вічність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колективна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безособова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психологія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біологічні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ритми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Життя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Смерті</a:t>
            </a:r>
            <a:r>
              <a:rPr lang="ru-RU" sz="1600" b="1" dirty="0" smtClean="0"/>
              <a:t>) походить </a:t>
            </a:r>
            <a:r>
              <a:rPr lang="ru-RU" sz="1600" b="1" dirty="0" err="1" smtClean="0"/>
              <a:t>планетарний</a:t>
            </a:r>
            <a:r>
              <a:rPr lang="ru-RU" sz="1600" b="1" dirty="0" smtClean="0"/>
              <a:t> супрематизм Малевича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глобальний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енергетизм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Богомазова</a:t>
            </a:r>
            <a:r>
              <a:rPr lang="ru-RU" sz="1600" b="1" dirty="0" smtClean="0"/>
              <a:t>. Авангард — </a:t>
            </a:r>
            <a:r>
              <a:rPr lang="ru-RU" sz="1600" b="1" dirty="0" err="1" smtClean="0"/>
              <a:t>це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занурення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глибини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духовності</a:t>
            </a:r>
            <a:r>
              <a:rPr lang="ru-RU" sz="1600" b="1" dirty="0" smtClean="0"/>
              <a:t>, де </a:t>
            </a:r>
            <a:r>
              <a:rPr lang="ru-RU" sz="1600" b="1" dirty="0" err="1" smtClean="0"/>
              <a:t>людина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почувається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згустком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космічної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енергії</a:t>
            </a:r>
            <a:r>
              <a:rPr lang="ru-RU" sz="1600" b="1" dirty="0" smtClean="0"/>
              <a:t>» (</a:t>
            </a:r>
            <a:r>
              <a:rPr lang="ru-RU" sz="1600" b="1" dirty="0" err="1" smtClean="0"/>
              <a:t>Вернадський</a:t>
            </a:r>
            <a:r>
              <a:rPr lang="ru-RU" sz="1600" b="1" dirty="0" smtClean="0"/>
              <a:t>), а не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маленькою </a:t>
            </a:r>
            <a:r>
              <a:rPr lang="ru-RU" sz="1600" b="1" dirty="0" err="1" smtClean="0"/>
              <a:t>стражденною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істотою</a:t>
            </a:r>
            <a:r>
              <a:rPr lang="ru-RU" sz="1600" b="1" dirty="0" smtClean="0"/>
              <a:t>, як на полотнах </a:t>
            </a:r>
            <a:r>
              <a:rPr lang="ru-RU" sz="1600" b="1" dirty="0" err="1" smtClean="0"/>
              <a:t>передвижників-позитивістів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214422"/>
            <a:ext cx="4429124" cy="1139825"/>
          </a:xfrm>
        </p:spPr>
        <p:txBody>
          <a:bodyPr/>
          <a:lstStyle/>
          <a:p>
            <a:r>
              <a:rPr lang="ru-RU" b="1" dirty="0" smtClean="0"/>
              <a:t>Богомазов </a:t>
            </a:r>
            <a:r>
              <a:rPr lang="ru-RU" b="1" dirty="0" err="1" smtClean="0"/>
              <a:t>Олександр</a:t>
            </a:r>
            <a:r>
              <a:rPr lang="ru-RU" b="1" dirty="0" smtClean="0"/>
              <a:t> </a:t>
            </a:r>
            <a:r>
              <a:rPr lang="ru-RU" b="1" dirty="0" err="1" smtClean="0"/>
              <a:t>Костянтинович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18422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4786322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Мистецтво</a:t>
            </a:r>
            <a:r>
              <a:rPr lang="ru-RU" dirty="0" smtClean="0"/>
              <a:t> — </a:t>
            </a:r>
            <a:r>
              <a:rPr lang="ru-RU" dirty="0" err="1" smtClean="0"/>
              <a:t>нескінченний</a:t>
            </a:r>
            <a:r>
              <a:rPr lang="ru-RU" dirty="0" smtClean="0"/>
              <a:t> ритм, </a:t>
            </a:r>
            <a:r>
              <a:rPr lang="ru-RU" dirty="0" err="1" smtClean="0"/>
              <a:t>митець</a:t>
            </a:r>
            <a:r>
              <a:rPr lang="ru-RU" dirty="0" smtClean="0"/>
              <a:t> 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чутливий</a:t>
            </a:r>
            <a:r>
              <a:rPr lang="ru-RU" dirty="0" smtClean="0"/>
              <a:t> резонатор», — казав </a:t>
            </a:r>
            <a:r>
              <a:rPr lang="ru-RU" dirty="0" err="1" smtClean="0"/>
              <a:t>Олександр</a:t>
            </a:r>
            <a:r>
              <a:rPr lang="ru-RU" dirty="0" smtClean="0"/>
              <a:t> Богомазов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sz="2000" b="1" dirty="0" smtClean="0"/>
              <a:t>Олекса́ндр Костянти́нович Богома́зов</a:t>
            </a:r>
            <a:r>
              <a:rPr lang="vi-VN" sz="2000" dirty="0" smtClean="0"/>
              <a:t> (*26 березня (</a:t>
            </a:r>
            <a:r>
              <a:rPr lang="vi-VN" sz="2000" dirty="0" smtClean="0">
                <a:hlinkClick r:id="rId2" tooltip="7 квітня"/>
              </a:rPr>
              <a:t>7 квітня</a:t>
            </a:r>
            <a:r>
              <a:rPr lang="vi-VN" sz="2000" dirty="0" smtClean="0"/>
              <a:t>) </a:t>
            </a:r>
            <a:r>
              <a:rPr lang="vi-VN" sz="2000" dirty="0" smtClean="0">
                <a:hlinkClick r:id="rId3" tooltip="1880"/>
              </a:rPr>
              <a:t>1880</a:t>
            </a:r>
            <a:r>
              <a:rPr lang="vi-VN" sz="2000" dirty="0" smtClean="0"/>
              <a:t>, </a:t>
            </a:r>
            <a:r>
              <a:rPr lang="vi-VN" sz="2000" dirty="0" smtClean="0">
                <a:hlinkClick r:id="rId4" tooltip="Ямпіль (Сумська область)"/>
              </a:rPr>
              <a:t>Ямпіль</a:t>
            </a:r>
            <a:r>
              <a:rPr lang="vi-VN" sz="2000" dirty="0" smtClean="0"/>
              <a:t> </a:t>
            </a:r>
            <a:r>
              <a:rPr lang="vi-VN" sz="2000" dirty="0" smtClean="0">
                <a:hlinkClick r:id="rId5" tooltip="Харківська губернія"/>
              </a:rPr>
              <a:t>Харківської губернії</a:t>
            </a:r>
            <a:r>
              <a:rPr lang="vi-VN" sz="2000" dirty="0" smtClean="0"/>
              <a:t>, нині смт </a:t>
            </a:r>
            <a:r>
              <a:rPr lang="vi-VN" sz="2000" dirty="0" smtClean="0">
                <a:hlinkClick r:id="rId6" tooltip="Сумська область"/>
              </a:rPr>
              <a:t>Сумської області</a:t>
            </a:r>
            <a:r>
              <a:rPr lang="vi-VN" sz="2000" dirty="0" smtClean="0"/>
              <a:t> — †</a:t>
            </a:r>
            <a:r>
              <a:rPr lang="vi-VN" sz="2000" dirty="0" smtClean="0">
                <a:hlinkClick r:id="rId7" tooltip="3 червня"/>
              </a:rPr>
              <a:t>3 червня</a:t>
            </a:r>
            <a:r>
              <a:rPr lang="vi-VN" sz="2000" dirty="0" smtClean="0"/>
              <a:t> </a:t>
            </a:r>
            <a:r>
              <a:rPr lang="vi-VN" sz="2000" dirty="0" smtClean="0">
                <a:hlinkClick r:id="rId8" tooltip="1930"/>
              </a:rPr>
              <a:t>1930</a:t>
            </a:r>
            <a:r>
              <a:rPr lang="vi-VN" sz="2000" dirty="0" smtClean="0"/>
              <a:t>, </a:t>
            </a:r>
            <a:r>
              <a:rPr lang="vi-VN" sz="2000" dirty="0" smtClean="0">
                <a:hlinkClick r:id="rId9" tooltip="Київ"/>
              </a:rPr>
              <a:t>Київ</a:t>
            </a:r>
            <a:r>
              <a:rPr lang="vi-VN" sz="2000" dirty="0" smtClean="0"/>
              <a:t>) — </a:t>
            </a:r>
            <a:r>
              <a:rPr lang="vi-VN" sz="2000" dirty="0" smtClean="0">
                <a:hlinkClick r:id="rId10" tooltip="Україна"/>
              </a:rPr>
              <a:t>український</a:t>
            </a:r>
            <a:r>
              <a:rPr lang="vi-VN" sz="2000" dirty="0" smtClean="0"/>
              <a:t> </a:t>
            </a:r>
            <a:r>
              <a:rPr lang="vi-VN" sz="2000" dirty="0" smtClean="0">
                <a:hlinkClick r:id="rId11" tooltip="Графік"/>
              </a:rPr>
              <a:t>графік</a:t>
            </a:r>
            <a:r>
              <a:rPr lang="vi-VN" sz="2000" dirty="0" smtClean="0"/>
              <a:t>, </a:t>
            </a:r>
            <a:r>
              <a:rPr lang="vi-VN" sz="2000" dirty="0" smtClean="0">
                <a:hlinkClick r:id="rId12" tooltip="Живописець"/>
              </a:rPr>
              <a:t>живописець</a:t>
            </a:r>
            <a:r>
              <a:rPr lang="vi-VN" sz="2000" dirty="0" smtClean="0"/>
              <a:t>, </a:t>
            </a:r>
            <a:r>
              <a:rPr lang="vi-VN" sz="2000" dirty="0" smtClean="0">
                <a:hlinkClick r:id="rId13" tooltip="Педагог"/>
              </a:rPr>
              <a:t>педагог</a:t>
            </a:r>
            <a:r>
              <a:rPr lang="vi-VN" sz="2000" dirty="0" smtClean="0"/>
              <a:t>, теоретик </a:t>
            </a:r>
            <a:r>
              <a:rPr lang="vi-VN" sz="2000" dirty="0" smtClean="0">
                <a:hlinkClick r:id="rId14" tooltip="Мистецтво"/>
              </a:rPr>
              <a:t>мистецтва</a:t>
            </a:r>
            <a:r>
              <a:rPr lang="vi-VN" sz="2000" dirty="0" smtClean="0"/>
              <a:t>.</a:t>
            </a:r>
          </a:p>
          <a:p>
            <a:pPr algn="just"/>
            <a:r>
              <a:rPr lang="vi-VN" sz="2000" dirty="0" smtClean="0"/>
              <a:t>Є чільним представником українського й світового </a:t>
            </a:r>
            <a:r>
              <a:rPr lang="vi-VN" sz="2000" dirty="0" smtClean="0">
                <a:hlinkClick r:id="rId15" tooltip="Авангард (мистецтво)"/>
              </a:rPr>
              <a:t>авангарду</a:t>
            </a:r>
            <a:r>
              <a:rPr lang="vi-VN" sz="2000" dirty="0" smtClean="0"/>
              <a:t>. </a:t>
            </a:r>
            <a:r>
              <a:rPr lang="vi-VN" sz="2000" dirty="0" smtClean="0">
                <a:hlinkClick r:id="rId16" tooltip="1914"/>
              </a:rPr>
              <a:t>1914</a:t>
            </a:r>
            <a:r>
              <a:rPr lang="vi-VN" sz="2000" dirty="0" smtClean="0"/>
              <a:t> року написав трактат «Живопис та Елементи» у якому розглянув взаємодію Об'єкта, Митця, Картини та Глядача, а також теоретично обгрунтував пошуки художнього авангарду.</a:t>
            </a:r>
          </a:p>
          <a:p>
            <a:pPr algn="just"/>
            <a:r>
              <a:rPr lang="vi-VN" sz="2000" dirty="0" smtClean="0"/>
              <a:t>Пройшов у своїй творчості декілька творчих періодов. Найвідоміші — </a:t>
            </a:r>
            <a:r>
              <a:rPr lang="vi-VN" sz="2000" dirty="0" smtClean="0">
                <a:hlinkClick r:id="rId17" tooltip="Кубофутуризм"/>
              </a:rPr>
              <a:t>кубофутуризм</a:t>
            </a:r>
            <a:r>
              <a:rPr lang="vi-VN" sz="2000" dirty="0" smtClean="0"/>
              <a:t> (</a:t>
            </a:r>
            <a:r>
              <a:rPr lang="vi-VN" sz="2000" dirty="0" smtClean="0">
                <a:hlinkClick r:id="rId18" tooltip="1913"/>
              </a:rPr>
              <a:t>1913</a:t>
            </a:r>
            <a:r>
              <a:rPr lang="vi-VN" sz="2000" dirty="0" smtClean="0"/>
              <a:t>—</a:t>
            </a:r>
            <a:r>
              <a:rPr lang="vi-VN" sz="2000" dirty="0" smtClean="0">
                <a:hlinkClick r:id="rId19" tooltip="1917"/>
              </a:rPr>
              <a:t>1917</a:t>
            </a:r>
            <a:r>
              <a:rPr lang="vi-VN" sz="2000" dirty="0" smtClean="0"/>
              <a:t>) та </a:t>
            </a:r>
            <a:r>
              <a:rPr lang="vi-VN" sz="2000" dirty="0" smtClean="0">
                <a:hlinkClick r:id="rId20" tooltip="Спектралізм"/>
              </a:rPr>
              <a:t>спектралізм</a:t>
            </a:r>
            <a:r>
              <a:rPr lang="vi-VN" sz="2000" dirty="0" smtClean="0"/>
              <a:t> (</a:t>
            </a:r>
            <a:r>
              <a:rPr lang="vi-VN" sz="2000" dirty="0" smtClean="0">
                <a:hlinkClick r:id="rId21" tooltip="1920"/>
              </a:rPr>
              <a:t>1920</a:t>
            </a:r>
            <a:r>
              <a:rPr lang="vi-VN" sz="2000" dirty="0" smtClean="0"/>
              <a:t>—</a:t>
            </a:r>
            <a:r>
              <a:rPr lang="vi-VN" sz="2000" dirty="0" smtClean="0">
                <a:hlinkClick r:id="rId8" tooltip="1930"/>
              </a:rPr>
              <a:t>1930</a:t>
            </a:r>
            <a:r>
              <a:rPr lang="vi-VN" sz="2000" dirty="0" smtClean="0"/>
              <a:t>).</a:t>
            </a:r>
          </a:p>
          <a:p>
            <a:pPr algn="just"/>
            <a:r>
              <a:rPr lang="vi-VN" sz="2000" dirty="0" smtClean="0"/>
              <a:t>Практично одразу після смерті ім'я та творчий доробок О.Богомазова було викреслено з історії радянської епохи. Лише у середині 1960-х. під час «відлиги» його ім'я та творчість були перевідкрити групою молодих київских мистецтвознавців (</a:t>
            </a:r>
            <a:r>
              <a:rPr lang="vi-VN" sz="2000" dirty="0" smtClean="0">
                <a:hlinkClick r:id="rId22" tooltip="Горбачов Дмитро (ще не написана)"/>
              </a:rPr>
              <a:t>Д.Горбачов</a:t>
            </a:r>
            <a:r>
              <a:rPr lang="vi-VN" sz="2000" dirty="0" smtClean="0"/>
              <a:t>, </a:t>
            </a:r>
            <a:r>
              <a:rPr lang="vi-VN" sz="2000" dirty="0" smtClean="0">
                <a:hlinkClick r:id="rId23" tooltip="Череватенко Леонід Васильович"/>
              </a:rPr>
              <a:t>Л.Череватенко</a:t>
            </a:r>
            <a:r>
              <a:rPr lang="vi-VN" sz="2000" dirty="0" smtClean="0"/>
              <a:t> та інші).</a:t>
            </a:r>
            <a:endParaRPr lang="vi-V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715172" cy="59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6286520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Пилярі</a:t>
            </a:r>
            <a:r>
              <a:rPr lang="ru-RU" dirty="0" smtClean="0"/>
              <a:t>. </a:t>
            </a:r>
            <a:r>
              <a:rPr lang="ru-RU" dirty="0" smtClean="0">
                <a:hlinkClick r:id="rId3" tooltip="1927"/>
              </a:rPr>
              <a:t>1927</a:t>
            </a:r>
            <a:r>
              <a:rPr lang="ru-RU" dirty="0" smtClean="0"/>
              <a:t> 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693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6000768"/>
            <a:ext cx="2091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Трамвай. 1914 </a:t>
            </a:r>
            <a:r>
              <a:rPr lang="ru-RU" dirty="0" err="1" smtClean="0"/>
              <a:t>рік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142984"/>
            <a:ext cx="4114800" cy="1139825"/>
          </a:xfrm>
        </p:spPr>
        <p:txBody>
          <a:bodyPr/>
          <a:lstStyle/>
          <a:p>
            <a:r>
              <a:rPr lang="ru-RU" b="1" dirty="0" err="1" smtClean="0"/>
              <a:t>Бурлюк</a:t>
            </a:r>
            <a:r>
              <a:rPr lang="ru-RU" b="1" dirty="0" smtClean="0"/>
              <a:t> Давид Давидович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98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413</TotalTime>
  <Words>770</Words>
  <Application>Microsoft Office PowerPoint</Application>
  <PresentationFormat>Экран (4:3)</PresentationFormat>
  <Paragraphs>47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Ripple</vt:lpstr>
      <vt:lpstr>«Український авангард» </vt:lpstr>
      <vt:lpstr>Слайд 2</vt:lpstr>
      <vt:lpstr>Слайд 3</vt:lpstr>
      <vt:lpstr>Слайд 4</vt:lpstr>
      <vt:lpstr>Богомазов Олександр Костянтинович </vt:lpstr>
      <vt:lpstr>Слайд 6</vt:lpstr>
      <vt:lpstr>Слайд 7</vt:lpstr>
      <vt:lpstr>Слайд 8</vt:lpstr>
      <vt:lpstr>Бурлюк Давид Давидович </vt:lpstr>
      <vt:lpstr>Слайд 10</vt:lpstr>
      <vt:lpstr>Слайд 11</vt:lpstr>
      <vt:lpstr>Слайд 12</vt:lpstr>
      <vt:lpstr>Слайд 13</vt:lpstr>
      <vt:lpstr>Єрмилов Василь Дмитрович </vt:lpstr>
      <vt:lpstr>Слайд 15</vt:lpstr>
      <vt:lpstr>Слайд 16</vt:lpstr>
      <vt:lpstr>Слайд 17</vt:lpstr>
      <vt:lpstr>Слайд 18</vt:lpstr>
      <vt:lpstr>Архипенко Олександр Порфирович </vt:lpstr>
      <vt:lpstr>Слайд 20</vt:lpstr>
      <vt:lpstr>Слайд 21</vt:lpstr>
      <vt:lpstr>Слайд 22</vt:lpstr>
      <vt:lpstr>Слайд 23</vt:lpstr>
      <vt:lpstr>Екстер Олександра Олександрівна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2011-05-19T20:34:12Z</dcterms:created>
  <dcterms:modified xsi:type="dcterms:W3CDTF">2011-05-20T17:11:01Z</dcterms:modified>
</cp:coreProperties>
</file>