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3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3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9FD416-496E-4D3C-B66E-9C6522A0086D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BCE910-11B2-471D-B355-AE5E69A60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5/bell01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5/bell03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5/bell18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Картины современного фотоискусства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Художниця Белл\4e844f6d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521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Художниця Белл\8a742a087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218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Художниця Белл\31c00d91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4557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Художниця Белл\35eb6e0e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Художниця Белл\62db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68721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Художниця Белл\136e61d0b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Художниця Белл\78fcd3d2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236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Художниця Белл\4277b3ae1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29575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Arxiv\Зображення\Художниця Белл\14626b59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7677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Arxiv\Зображення\Художниця Белл\27775e6b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4557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Джулия Белл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295277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868" y="500042"/>
            <a:ext cx="507209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Джулия </a:t>
            </a:r>
            <a:r>
              <a:rPr lang="ru-RU" sz="1200" b="1" dirty="0" smtClean="0"/>
              <a:t>Белл (</a:t>
            </a:r>
            <a:r>
              <a:rPr lang="ru-RU" sz="1200" b="1" dirty="0" err="1" smtClean="0"/>
              <a:t>Julie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Bell</a:t>
            </a:r>
            <a:r>
              <a:rPr lang="ru-RU" sz="1200" b="1" dirty="0" smtClean="0"/>
              <a:t>), американский фотохудожник и иллюстратор. Родилась в 1958 году в </a:t>
            </a:r>
            <a:r>
              <a:rPr lang="ru-RU" sz="1200" b="1" dirty="0" err="1" smtClean="0"/>
              <a:t>Бьюмонте</a:t>
            </a:r>
            <a:r>
              <a:rPr lang="ru-RU" sz="1200" b="1" dirty="0" smtClean="0"/>
              <a:t>, штат Техас. С детства ее привлекало искусство рисования, особенно человека и животных. Прошла обучение искусству фотографии, рисунка и живописи в шести различных колледжах и университетах.</a:t>
            </a:r>
            <a:br>
              <a:rPr lang="ru-RU" sz="1200" b="1" dirty="0" smtClean="0"/>
            </a:br>
            <a:r>
              <a:rPr lang="ru-RU" sz="1200" b="1" dirty="0" smtClean="0"/>
              <a:t>В настоящее время Джулия Белл является яркой звездой в искусстве </a:t>
            </a:r>
            <a:r>
              <a:rPr lang="ru-RU" sz="1200" b="1" dirty="0" err="1" smtClean="0"/>
              <a:t>фэнтези</a:t>
            </a:r>
            <a:r>
              <a:rPr lang="ru-RU" sz="1200" b="1" dirty="0" smtClean="0"/>
              <a:t>.</a:t>
            </a:r>
            <a:br>
              <a:rPr lang="ru-RU" sz="1200" b="1" dirty="0" smtClean="0"/>
            </a:br>
            <a:r>
              <a:rPr lang="ru-RU" sz="1200" b="1" dirty="0" smtClean="0"/>
              <a:t>Она создает рекламные иллюстрации для элиты корпоративного мира, таких фирм как </a:t>
            </a:r>
            <a:r>
              <a:rPr lang="ru-RU" sz="1200" b="1" dirty="0" err="1" smtClean="0"/>
              <a:t>Найк</a:t>
            </a:r>
            <a:r>
              <a:rPr lang="ru-RU" sz="1200" b="1" dirty="0" smtClean="0"/>
              <a:t>, Кока-Кола, компании Форда, занимается иллюстрированием книг для всех крупных издательств Нью-Йорка, а также оформлением художественных альбомов и обложек популярных журналов. Она стала первой женщиной, которая живописала </a:t>
            </a:r>
            <a:r>
              <a:rPr lang="ru-RU" sz="1200" b="1" dirty="0" err="1" smtClean="0"/>
              <a:t>Конана</a:t>
            </a:r>
            <a:r>
              <a:rPr lang="ru-RU" sz="1200" b="1" dirty="0" smtClean="0"/>
              <a:t> для </a:t>
            </a:r>
            <a:r>
              <a:rPr lang="ru-RU" sz="1200" b="1" dirty="0" err="1" smtClean="0"/>
              <a:t>Марвэл</a:t>
            </a:r>
            <a:r>
              <a:rPr lang="ru-RU" sz="1200" b="1" dirty="0" smtClean="0"/>
              <a:t> Комикс. Ее первый вариант обложки журнала </a:t>
            </a:r>
            <a:r>
              <a:rPr lang="ru-RU" sz="1200" b="1" dirty="0" err="1" smtClean="0"/>
              <a:t>Хэви-металл</a:t>
            </a:r>
            <a:r>
              <a:rPr lang="ru-RU" sz="1200" b="1" dirty="0" smtClean="0"/>
              <a:t> произвел настоящую сенсацию, для этого она использовала в оформлении теперь уже легендарную "металлическую плоть". Ее "металлическая плоть" имеет текучесть воды одновременно с твердостью стали, в то же время сохраняя чувственную мягкость кожи</a:t>
            </a:r>
            <a:r>
              <a:rPr lang="uk-UA" sz="1200" b="1" dirty="0" smtClean="0"/>
              <a:t>.</a:t>
            </a:r>
            <a:r>
              <a:rPr lang="ru-RU" sz="1200" b="1" dirty="0" smtClean="0"/>
              <a:t> Этот магический эффект стал ее легко узнаваемой маркой. Ее </a:t>
            </a:r>
            <a:r>
              <a:rPr lang="ru-RU" sz="1200" b="1" dirty="0" err="1" smtClean="0"/>
              <a:t>гиперреалистический</a:t>
            </a:r>
            <a:r>
              <a:rPr lang="ru-RU" sz="1200" b="1" dirty="0" smtClean="0"/>
              <a:t> стиль известен своими мощными и эротичными изображениями воинов и амазонок и чувственного, изящного использования цвета и структуры. Джулия Белл редко рисует людей с натуры, обычно она имеет дело с фотографиями натурщиков, талантливо преобразовывая их в свои сюрреалистические и </a:t>
            </a:r>
            <a:r>
              <a:rPr lang="ru-RU" sz="1200" b="1" dirty="0" err="1" smtClean="0"/>
              <a:t>фэнтазийные</a:t>
            </a:r>
            <a:r>
              <a:rPr lang="ru-RU" sz="1200" b="1" dirty="0" smtClean="0"/>
              <a:t> картины. В свое время Джулия Белл серьезно занималась бодибилдингом, выступая на различных соревнованиях. В настоящее время просто поддерживает форму и увлекается йогой. В ее искусстве всегда видны элементы силы и независимости.</a:t>
            </a:r>
            <a:endParaRPr lang="ru-RU" sz="1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Arxiv\Зображення\Художниця Белл\76532b7e1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916" cy="6785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Arxiv\Зображення\Художниця Белл\05992612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4557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Arxiv\Зображення\Художниця Белл\a24a9453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34303"/>
          </a:xfrm>
          <a:prstGeom prst="rect">
            <a:avLst/>
          </a:prstGeom>
          <a:noFill/>
        </p:spPr>
      </p:pic>
      <p:pic>
        <p:nvPicPr>
          <p:cNvPr id="5" name="Picture 2" descr="D:\Arxiv\Зображення\Художниця Белл\bc430ae8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776" y="0"/>
            <a:ext cx="41902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Arxiv\Зображення\Художниця Белл\c9d13b85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16934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Arxiv\Зображення\Художниця Белл\c92551aba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83521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Arxiv\Зображення\Художниця Белл\d951dff21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53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Arxiv\Зображення\Художниця Белл\e3642f1cd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238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Arxiv\Зображення\Художниця Белл\d77473c8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7894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Arxiv\Зображення\Художниця Белл\f949582d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900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Arxiv\Зображення\Художниця Белл\1fd1ca26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900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3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5008" y="6072206"/>
            <a:ext cx="199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Джулия Белл Julie Bell"/>
              </a:rPr>
              <a:t>Бахус и Ариадна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2291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6072206"/>
            <a:ext cx="214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Джулия Белл Julie Bell"/>
              </a:rPr>
              <a:t>Молодой Аполлон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46" y="6286520"/>
            <a:ext cx="1330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Джулия Белл Julie Bell"/>
              </a:rPr>
              <a:t>Хранитель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Художниця Белл\3b5d4b17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95484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Художниця Белл\3276dbcac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73453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Художниця Белл\3c477652e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811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</TotalTime>
  <Words>56</Words>
  <Application>Microsoft Office PowerPoint</Application>
  <PresentationFormat>Экран (4:3)</PresentationFormat>
  <Paragraphs>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 Картины современного фотоискусства</vt:lpstr>
      <vt:lpstr>Джулия Белл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Картины современного фотоискусства</dc:title>
  <dc:creator>User</dc:creator>
  <cp:lastModifiedBy>User</cp:lastModifiedBy>
  <cp:revision>4</cp:revision>
  <dcterms:created xsi:type="dcterms:W3CDTF">2011-04-11T15:04:13Z</dcterms:created>
  <dcterms:modified xsi:type="dcterms:W3CDTF">2011-04-17T12:14:48Z</dcterms:modified>
</cp:coreProperties>
</file>