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76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8EFBE67-A0AB-4829-8D16-1762426280C9}" type="datetimeFigureOut">
              <a:rPr lang="ru-RU" smtClean="0"/>
              <a:t>17.05.2011</a:t>
            </a:fld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9237C73-B7D8-4F4B-BF9D-88B335525BB6}" type="slidenum">
              <a:rPr lang="ru-RU" smtClean="0"/>
              <a:t>‹#›</a:t>
            </a:fld>
            <a:endParaRPr lang="ru-RU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B%D1%8C%D0%B1%D1%80%D0%B5%D1%85%D1%82_%D0%94%D1%8E%D1%80%D0%B5%D1%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0%B2%D1%82%D0%BE%D0%BF%D0%BE%D1%80%D1%82%D1%80%D0%B5%D1%82_%28%D0%BA%D0%B0%D1%80%D1%82%D0%B8%D0%BD%D0%B0,_%D0%94%D1%8E%D1%80%D0%B5%D1%80,_1500%2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4%D0%B0%D0%BC_%D0%AD%D0%BB%D1%8C%D1%81%D1%85%D0%B0%D0%B9%D0%BC%D0%B5%D1%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4%D1%8E%D1%80%D0%B5%D1%80,_%D0%90%D0%BB%D1%8C%D0%B1%D1%80%D0%B5%D1%85%D1%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lbrecht_Altdorfer_001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lbrecht_Altdorfer_037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0%D0%BB%D1%81,_%D0%A4%D1%80%D0%B0%D0%BD%D1%81" TargetMode="External"/><Relationship Id="rId3" Type="http://schemas.openxmlformats.org/officeDocument/2006/relationships/hyperlink" Target="http://ru.wikipedia.org/wiki/%D0%92%D0%B5%D0%B9%D0%B4%D0%B5%D0%BD,_%D0%A0%D0%BE%D0%B3%D0%B8%D1%80_%D0%B2%D0%B0%D0%BD_%D0%B4%D0%B5%D1%80" TargetMode="External"/><Relationship Id="rId7" Type="http://schemas.openxmlformats.org/officeDocument/2006/relationships/hyperlink" Target="http://ru.wikipedia.org/wiki/%D0%9B%D0%B0%D1%81%D1%82%D0%BC%D0%B0%D0%BD,_%D0%9F%D0%B8%D1%82%D0%B5%D1%80" TargetMode="External"/><Relationship Id="rId2" Type="http://schemas.openxmlformats.org/officeDocument/2006/relationships/hyperlink" Target="http://ru.wikipedia.org/wiki/%D0%91%D0%BE%D1%83%D1%82%D1%81,_%D0%94%D0%B8%D1%80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5%D0%BC%D0%B1%D1%80%D0%B0%D0%BD%D0%B4%D1%82" TargetMode="External"/><Relationship Id="rId5" Type="http://schemas.openxmlformats.org/officeDocument/2006/relationships/hyperlink" Target="http://ru.wikipedia.org/wiki/%D0%9B%D0%B5%D0%B9%D0%B4%D0%B5%D0%BD,_%D0%9B%D1%83%D0%BA%D0%B0%D1%81_%D0%B2%D0%B0%D0%BD" TargetMode="External"/><Relationship Id="rId4" Type="http://schemas.openxmlformats.org/officeDocument/2006/relationships/hyperlink" Target="http://ru.wikipedia.org/wiki/%D0%9D%D0%B5%D0%BC%D0%B5%D1%86%D0%BA%D0%B8%D0%B9_%D1%8F%D0%B7%D1%8B%D0%BA" TargetMode="External"/><Relationship Id="rId9" Type="http://schemas.openxmlformats.org/officeDocument/2006/relationships/hyperlink" Target="http://ru.wikipedia.org/wiki/%D0%A2%D0%B5%D1%80%D0%B1%D0%BE%D1%80%D1%85,_%D0%93%D0%B5%D1%80%D0%B0%D1%80%D0%B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0%D0%BB%D1%81,_%D0%A4%D1%80%D0%B0%D0%BD%D1%8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1630" TargetMode="External"/><Relationship Id="rId4" Type="http://schemas.openxmlformats.org/officeDocument/2006/relationships/hyperlink" Target="http://ru.wikipedia.org/wiki/162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0%B2%D1%81%D0%B8%D0%BA%D0%B0%D1%8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1%85%D0%B8%D1%89%D0%B5%D0%BD%D0%B8%D0%B5_%D0%B4%D0%BE%D1%87%D0%B5%D1%80%D0%B5%D0%B9_%D0%9B%D0%B5%D0%B2%D0%BA%D0%B8%D0%BF%D0%BF%D0%B0_%28%D0%BA%D0%B0%D1%80%D1%82%D0%B8%D0%BD%D0%B0%29" TargetMode="External"/><Relationship Id="rId3" Type="http://schemas.openxmlformats.org/officeDocument/2006/relationships/hyperlink" Target="http://ru.wikipedia.org/wiki/%D0%A1%D1%82%D1%80%D0%B0%D0%BD%D0%B0_%D0%BB%D0%B5%D0%BD%D1%82%D1%8F%D0%B5%D0%B2_%28%D0%BA%D0%B0%D1%80%D1%82%D0%B8%D0%BD%D0%B0,_%D0%91%D1%80%D0%B5%D0%B9%D0%B3%D0%B5%D0%BB%D1%8C,_1567%29" TargetMode="External"/><Relationship Id="rId7" Type="http://schemas.openxmlformats.org/officeDocument/2006/relationships/hyperlink" Target="http://ru.wikipedia.org/wiki/%D0%91%D0%B8%D1%82%D0%B2%D0%B0_%D0%B3%D1%80%D0%B5%D0%BA%D0%BE%D0%B2_%D1%81_%D0%B0%D0%BC%D0%B0%D0%B7%D0%BE%D0%BD%D0%BA%D0%B0%D0%BC%D0%B8" TargetMode="External"/><Relationship Id="rId12" Type="http://schemas.openxmlformats.org/officeDocument/2006/relationships/hyperlink" Target="http://ru.wikipedia.org/wiki/%D0%A4%D0%B0%D0%B9%D0%BB:Jakob_Jordaens_011.jpg" TargetMode="External"/><Relationship Id="rId2" Type="http://schemas.openxmlformats.org/officeDocument/2006/relationships/hyperlink" Target="http://ru.wikipedia.org/wiki/%D0%91%D1%80%D0%B5%D0%B9%D0%B3%D0%B5%D0%BB%D1%8C,_%D0%9F%D0%B8%D1%82%D0%B5%D1%80_%D0%A1%D1%82%D0%B0%D1%80%D1%88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1%83%D0%B1%D0%B5%D0%BD%D1%81,_%D0%9F%D0%B8%D1%82%D0%B5%D1%80_%D0%9F%D0%B0%D1%83%D0%BB%D1%8C" TargetMode="External"/><Relationship Id="rId11" Type="http://schemas.openxmlformats.org/officeDocument/2006/relationships/hyperlink" Target="http://ru.wikipedia.org/wiki/%D0%99%D0%BE%D1%80%D0%B4%D0%B0%D0%BD%D1%81,_%D0%AF%D0%BA%D0%BE%D0%B1" TargetMode="External"/><Relationship Id="rId5" Type="http://schemas.openxmlformats.org/officeDocument/2006/relationships/hyperlink" Target="http://ru.wikipedia.org/wiki/%D0%91%D1%80%D0%B5%D0%B9%D0%B3%D0%B5%D0%BB%D1%8C,_%D0%AF%D0%BD_%D0%A1%D1%82%D0%B0%D1%80%D1%88%D0%B8%D0%B9" TargetMode="External"/><Relationship Id="rId10" Type="http://schemas.openxmlformats.org/officeDocument/2006/relationships/hyperlink" Target="http://ru.wikipedia.org/wiki/%D0%A1%D0%BD%D0%B5%D0%B9%D0%B4%D0%B5%D1%80%D1%81,_%D0%A4%D1%80%D0%B0%D0%BD%D1%81" TargetMode="External"/><Relationship Id="rId4" Type="http://schemas.openxmlformats.org/officeDocument/2006/relationships/hyperlink" Target="http://ru.wikipedia.org/wiki/%D0%9D%D0%B5%D0%BC%D0%B5%D1%86%D0%BA%D0%B8%D0%B9_%D1%8F%D0%B7%D1%8B%D0%BA" TargetMode="External"/><Relationship Id="rId9" Type="http://schemas.openxmlformats.org/officeDocument/2006/relationships/hyperlink" Target="http://ru.wikipedia.org/wiki/%D0%92%D0%B0%D0%BD_%D0%94%D0%B5%D0%B9%D0%BA,_%D0%90%D0%BD%D1%82%D0%BE%D0%BD%D0%B8%D1%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0%B1%D0%B5%D0%BD%D1%81,_%D0%9F%D0%B8%D1%82%D0%B5%D1%80_%D0%9F%D0%B0%D1%83%D0%BB%D1%8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0%B2%D1%82%D0%BE%D0%BF%D0%BE%D1%80%D1%82%D1%80%D0%B5%D1%82_%D1%81_%D0%98%D0%B7%D0%B0%D0%B1%D0%B5%D0%BB%D0%BB%D0%BE%D0%B9_%D0%91%D1%80%D0%B0%D0%BD%D1%82_%28%D0%BA%D0%B0%D1%80%D1%82%D0%B8%D0%BD%D0%B0,_%D0%A0%D1%83%D0%B1%D0%B5%D0%BD%D1%81,_1609%2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1%82%D0%B5%D1%80_%D0%9F%D0%B0%D1%83%D0%BB%D1%8C_%D0%A0%D1%83%D0%B1%D0%B5%D0%BD%D1%8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61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0%B1%D0%B5%D0%BD%D1%81,_%D0%9F%D0%B8%D1%82%D0%B5%D1%80_%D0%9F%D0%B0%D1%83%D0%BB%D1%8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F%D0%BE%D1%85%D0%B8%D1%89%D0%B5%D0%BD%D0%B8%D0%B5_%D0%B4%D0%BE%D1%87%D0%B5%D1%80%D0%B5%D0%B9_%D0%9B%D0%B5%D0%B2%D0%BA%D0%B8%D0%BF%D0%BF%D0%B0_%28%D0%BA%D0%B0%D1%80%D1%82%D0%B8%D0%BD%D0%B0%2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0%B4_%D0%BB%D1%8E%D0%B1%D0%B2%D0%B8_%28%D0%BA%D0%B0%D1%80%D1%82%D0%B8%D0%BD%D0%B0_%D0%A0%D1%83%D0%B1%D0%B5%D0%BD%D1%81%D0%B0%2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0%BC%D1%81%D0%BE%D0%BD_%D0%B8_%D0%94%D0%B0%D0%BB%D0%B8%D0%BB%D0%B0_%28%D0%BA%D0%B0%D1%80%D1%82%D0%B8%D0%BD%D0%B0_%D0%A0%D1%83%D0%B1%D0%B5%D0%BD%D1%81%D0%B0%2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0%D0%B5%D0%B9%D0%B3%D0%B5%D0%BB%D1%8C,_%D0%9F%D0%B8%D1%82%D0%B5%D1%80_%D0%A1%D1%82%D0%B0%D1%80%D1%88%D0%B8%D0%B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9%D0%BE%D1%80%D0%B4%D0%B0%D0%BD%D1%81,_%D0%AF%D0%BA%D0%BE%D0%B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0%B0%D0%B9%D0%BB:Jakob_Jordaens_011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8%D1%86%D0%B8%D0%B0%D0%BD" TargetMode="External"/><Relationship Id="rId13" Type="http://schemas.openxmlformats.org/officeDocument/2006/relationships/hyperlink" Target="http://ru.wikipedia.org/wiki/%D0%93%D0%B2%D0%B0%D1%80%D0%B4%D0%B8,_%D0%A4%D1%80%D0%B0%D0%BD%D1%87%D0%B5%D1%81%D0%BA%D0%BE" TargetMode="External"/><Relationship Id="rId3" Type="http://schemas.openxmlformats.org/officeDocument/2006/relationships/hyperlink" Target="http://ru.wikipedia.org/wiki/%D0%91%D0%B0%D1%80%D0%BE%D0%BA%D0%BA%D0%BE" TargetMode="External"/><Relationship Id="rId7" Type="http://schemas.openxmlformats.org/officeDocument/2006/relationships/hyperlink" Target="http://ru.wikipedia.org/wiki/%D0%91%D0%BE%D1%82%D1%82%D0%B8%D1%87%D0%B5%D0%BB%D0%BB%D0%B8,_%D0%A1%D0%B0%D0%BD%D0%B4%D1%80%D0%BE" TargetMode="External"/><Relationship Id="rId12" Type="http://schemas.openxmlformats.org/officeDocument/2006/relationships/hyperlink" Target="http://ru.wikipedia.org/wiki/%D0%A2%D1%8C%D0%B5%D0%BF%D0%BE%D0%BB%D0%BE,_%D0%94%D0%B6%D0%BE%D0%B2%D0%B0%D0%BD%D0%BD%D0%B8_%D0%91%D0%B0%D1%82%D1%82%D0%B8%D1%81%D1%82%D0%B0" TargetMode="External"/><Relationship Id="rId2" Type="http://schemas.openxmlformats.org/officeDocument/2006/relationships/hyperlink" Target="http://ru.wikipedia.org/wiki/%D0%AD%D0%BF%D0%BE%D1%85%D0%B0_%D0%92%D0%BE%D0%B7%D1%80%D0%BE%D0%B6%D0%B4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8%D0%BF%D0%BF%D0%B8,_%D0%A4%D1%80%D0%B0_%D0%A4%D0%B8%D0%BB%D0%B8%D0%BF%D0%BF%D0%BE" TargetMode="External"/><Relationship Id="rId11" Type="http://schemas.openxmlformats.org/officeDocument/2006/relationships/hyperlink" Target="http://ru.wikipedia.org/wiki/%D0%9B%D0%B5%D0%BE%D0%BD%D0%B0%D1%80%D0%B4%D0%BE_%D0%B4%D0%B0_%D0%92%D0%B8%D0%BD%D1%87%D0%B8" TargetMode="External"/><Relationship Id="rId5" Type="http://schemas.openxmlformats.org/officeDocument/2006/relationships/hyperlink" Target="http://ru.wikipedia.org/wiki/%D0%A4%D1%80%D0%B0_%D0%90%D0%BD%D0%B6%D0%B5%D0%BB%D0%B8%D0%BA%D0%BE" TargetMode="External"/><Relationship Id="rId10" Type="http://schemas.openxmlformats.org/officeDocument/2006/relationships/hyperlink" Target="http://ru.wikipedia.org/wiki/%D0%A0%D0%B0%D1%84%D0%B0%D1%8D%D0%BB%D1%8C" TargetMode="External"/><Relationship Id="rId4" Type="http://schemas.openxmlformats.org/officeDocument/2006/relationships/hyperlink" Target="http://ru.wikipedia.org/wiki/%D0%94%D0%B6%D0%BE%D1%82%D1%82%D0%BE_%D0%B4%D0%B8_%D0%91%D0%BE%D0%BD%D0%B4%D0%BE%D0%BD%D0%B5" TargetMode="External"/><Relationship Id="rId9" Type="http://schemas.openxmlformats.org/officeDocument/2006/relationships/hyperlink" Target="http://ru.wikipedia.org/wiki/%D0%A2%D0%B8%D0%BD%D1%82%D0%BE%D1%80%D0%B5%D1%82%D1%82%D0%BE,_%D0%AF%D0%BA%D0%BE%D0%BF%D0%BE_%D0%A0%D0%BE%D0%B1%D1%83%D1%81%D1%82%D0%B8" TargetMode="External"/><Relationship Id="rId14" Type="http://schemas.openxmlformats.org/officeDocument/2006/relationships/hyperlink" Target="http://ru.wikipedia.org/wiki/%D0%9A%D0%B0%D0%BD%D0%B0%D0%BB%D0%B5%D1%82%D1%82%D0%BE_%28%D0%94%D0%B6%D0%BE%D0%B2%D0%B0%D0%BD%D0%BD%D0%B8_%D0%90%D0%BD%D1%82%D0%BE%D0%BD%D0%B8%D0%BE_%D0%9A%D0%B0%D0%BD%D0%B0%D0%BB%D1%8C%29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5%D0%BC%D0%B5%D1%86%D0%BA%D0%B8%D0%B9_%D1%8F%D0%B7%D1%8B%D0%BA" TargetMode="External"/><Relationship Id="rId2" Type="http://schemas.openxmlformats.org/officeDocument/2006/relationships/hyperlink" Target="http://ru.wikipedia.org/wiki/%D0%9F%D0%B8%D0%BD%D0%B0%D0%BA%D0%BE%D1%82%D0%B5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8%D0%BD%D0%B0%D0%BA%D0%BE%D1%82%D0%B5%D0%BA%D0%B0_%D1%81%D0%BE%D0%B2%D1%80%D0%B5%D0%BC%D0%B5%D0%BD%D0%BD%D0%BE%D1%81%D1%82%D0%B8" TargetMode="External"/><Relationship Id="rId5" Type="http://schemas.openxmlformats.org/officeDocument/2006/relationships/hyperlink" Target="http://ru.wikipedia.org/wiki/%D0%9D%D0%BE%D0%B2%D0%B0%D1%8F_%D0%BF%D0%B8%D0%BD%D0%B0%D0%BA%D0%BE%D1%82%D0%B5%D0%BA%D0%B0" TargetMode="External"/><Relationship Id="rId4" Type="http://schemas.openxmlformats.org/officeDocument/2006/relationships/hyperlink" Target="http://ru.wikipedia.org/wiki/%D0%9C%D1%8E%D0%BD%D1%85%D0%B5%D0%B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6%D0%B5%D0%BD%D1%89%D0%B8%D0%BD%D0%B0_%D0%BF%D0%B5%D1%80%D0%B5%D0%B4_%D0%B7%D0%B5%D1%80%D0%BA%D0%B0%D0%BB%D0%BE%D0%BC_%28%D0%BA%D0%B0%D1%80%D1%82%D0%B8%D0%BD%D0%B0_%D0%A2%D0%B8%D1%86%D0%B8%D0%B0%D0%BD%D0%B0%29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1%84%D0%B0%D1%8D%D0%BB%D1%8C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C%D0%B0%D0%B4%D0%BE%D0%BD%D0%BD%D0%B0_%D0%A2%D0%B5%D0%BC%D0%BF%D0%B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0%BE%D0%BD%D0%B0%D1%80%D0%B4%D0%BE_%D0%B4%D0%B0_%D0%92%D0%B8%D0%BD%D1%87%D0%B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C%D0%B0%D0%B4%D0%BE%D0%BD%D0%BD%D0%B0_%D1%81_%D0%B3%D0%B2%D0%BE%D0%B7%D0%B4%D0%B8%D0%BA%D0%BE%D0%B9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80%D0%B0%D0%B3%D0%BE%D0%BD%D0%B0%D1%80,_%D0%96%D0%B0%D0%BD_%D0%9E%D0%BD%D0%BE%D1%80%D0%B5" TargetMode="External"/><Relationship Id="rId13" Type="http://schemas.openxmlformats.org/officeDocument/2006/relationships/hyperlink" Target="http://ru.wikipedia.org/wiki/%D0%A4%D0%B0%D0%B9%D0%BB:Jean-Baptiste_Sim%C3%A9on_Chardin_017.jpg" TargetMode="External"/><Relationship Id="rId3" Type="http://schemas.openxmlformats.org/officeDocument/2006/relationships/hyperlink" Target="http://ru.wikipedia.org/wiki/%D0%A4%D1%80%D0%B0%D0%BD%D1%86%D0%B8%D1%8F" TargetMode="External"/><Relationship Id="rId7" Type="http://schemas.openxmlformats.org/officeDocument/2006/relationships/hyperlink" Target="http://ru.wikipedia.org/wiki/%D0%9F%D1%83%D1%81%D1%81%D0%B5%D0%BD,_%D0%9D%D0%B8%D0%BA%D0%BE%D0%BB%D0%B0" TargetMode="External"/><Relationship Id="rId12" Type="http://schemas.openxmlformats.org/officeDocument/2006/relationships/hyperlink" Target="http://ru.wikipedia.org/wiki/%D0%A8%D0%B0%D1%80%D0%B4%D0%B5%D0%BD,_%D0%96%D0%B0%D0%BD_%D0%91%D0%B0%D1%82%D0%B8%D1%81%D1%82_%D0%A1%D0%B8%D0%BC%D0%B5%D0%BD%D0%BE%D0%BD" TargetMode="External"/><Relationship Id="rId2" Type="http://schemas.openxmlformats.org/officeDocument/2006/relationships/hyperlink" Target="http://ru.wikipedia.org/wiki/%D0%92%D0%B8%D1%82%D1%82%D0%B5%D0%BB%D1%8C%D1%81%D0%B1%D0%B0%D1%85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5%D0%BC%D0%B5%D1%86%D0%BA%D0%B8%D0%B9_%D1%8F%D0%B7%D1%8B%D0%BA" TargetMode="External"/><Relationship Id="rId11" Type="http://schemas.openxmlformats.org/officeDocument/2006/relationships/hyperlink" Target="http://ru.wikipedia.org/wiki/%D0%A4%D0%B0%D0%B9%D0%BB:Fran%C3%A7ois_Boucher_018.jpg" TargetMode="External"/><Relationship Id="rId5" Type="http://schemas.openxmlformats.org/officeDocument/2006/relationships/hyperlink" Target="http://ru.wikipedia.org/wiki/%D0%A4%D0%B0%D0%B9%D0%BB:Claude_Lorrain_026.jpg" TargetMode="External"/><Relationship Id="rId15" Type="http://schemas.openxmlformats.org/officeDocument/2006/relationships/hyperlink" Target="http://ru.wikipedia.org/wiki/%D0%92%D0%B5%D1%80%D0%BD%D0%B5,_%D0%9A%D0%BB%D0%BE%D0%B4_%D0%96%D0%BE%D0%B7%D0%B5%D1%84" TargetMode="External"/><Relationship Id="rId10" Type="http://schemas.openxmlformats.org/officeDocument/2006/relationships/hyperlink" Target="http://ru.wikipedia.org/wiki/%D0%91%D1%83%D1%88%D0%B5,_%D0%A4%D1%80%D0%B0%D0%BD%D1%81%D1%83%D0%B0" TargetMode="External"/><Relationship Id="rId4" Type="http://schemas.openxmlformats.org/officeDocument/2006/relationships/hyperlink" Target="http://ru.wikipedia.org/wiki/%D0%9B%D0%BE%D1%80%D1%80%D0%B5%D0%BD,_%D0%9A%D0%BB%D0%BE%D0%B4" TargetMode="External"/><Relationship Id="rId9" Type="http://schemas.openxmlformats.org/officeDocument/2006/relationships/hyperlink" Target="http://ru.wikipedia.org/wiki/%D0%A4%D0%B0%D0%B9%D0%BB:Jean-Honor%C3%A9_Fragonard_019.jpg" TargetMode="External"/><Relationship Id="rId14" Type="http://schemas.openxmlformats.org/officeDocument/2006/relationships/hyperlink" Target="http://ru.wikipedia.org/wiki/%D0%9B%D0%B0%D1%82%D1%83%D1%80,_%D0%9C%D0%BE%D1%80%D0%B8%D1%81_%D0%9A%D0%B0%D0%BD%D1%82%D0%B5%D0%BD_%D0%B4%D0%B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E%D1%80%D1%80%D0%B5%D0%BD,_%D0%9A%D0%BB%D0%BE%D0%B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0%B0%D0%B9%D0%BB:Claude_Lorrain_026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Jean-Honor%C3%A9_Fragonard_019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3%D1%88%D0%B5,_%D0%A4%D1%80%D0%B0%D0%BD%D1%81%D1%83%D0%B0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0%B0%D0%B9%D0%BB:Fran%C3%A7ois_Boucher_018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0%D1%80%D0%B4%D0%B5%D0%BD,_%D0%96%D0%B0%D0%BD_%D0%91%D0%B0%D1%82%D0%B8%D1%81%D1%82_%D0%A1%D0%B8%D0%BC%D0%B5%D0%BD%D0%BE%D0%BD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0%B0%D0%B9%D0%BB:Jean-Baptiste_Sim%C3%A9on_Chardin_017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3%D1%80%D0%B1%D0%B0%D1%80%D0%B0%D0%BD,_%D0%A4%D1%80%D0%B0%D0%BD%D1%81%D0%B8%D1%81%D0%BA%D0%BE_%D0%B4%D0%B5" TargetMode="External"/><Relationship Id="rId3" Type="http://schemas.openxmlformats.org/officeDocument/2006/relationships/hyperlink" Target="http://ru.wikipedia.org/wiki/%D0%92%D0%B5%D0%BB%D0%B0%D1%81%D0%BA%D0%B5%D1%81,_%D0%94%D0%B8%D0%B5%D0%B3%D0%BE_%D0%A0%D0%BE%D0%B4%D1%80%D0%B8%D0%B3%D0%B5%D1%81" TargetMode="External"/><Relationship Id="rId7" Type="http://schemas.openxmlformats.org/officeDocument/2006/relationships/hyperlink" Target="http://ru.wikipedia.org/wiki/%D0%A0%D0%B8%D0%B1%D0%B5%D1%80%D0%B0,_%D0%A5%D0%BE%D1%81%D0%B5_%D0%B4%D0%B5" TargetMode="External"/><Relationship Id="rId2" Type="http://schemas.openxmlformats.org/officeDocument/2006/relationships/hyperlink" Target="http://ru.wikipedia.org/wiki/%D0%9C%D1%83%D1%80%D0%B8%D0%BB%D1%8C%D0%BE,_%D0%91%D0%B0%D1%80%D1%82%D0%BE%D0%BB%D0%BE%D0%BC%D0%B5_%D0%AD%D1%81%D1%82%D0%B5%D0%B1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7%D0%B0%D0%B1%D0%B5%D0%BB%D0%BB%D0%B0_%D0%9A%D0%BB%D0%B0%D1%80%D0%B0_%D0%95%D0%B2%D0%B3%D0%B5%D0%BD%D0%B8%D1%8F,_%D0%B8%D0%BD%D1%84%D0%B0%D0%BD%D1%82%D0%B0_%D0%98%D1%81%D0%BF%D0%B0%D0%BD%D1%81%D0%BA%D0%B0%D1%8F" TargetMode="External"/><Relationship Id="rId5" Type="http://schemas.openxmlformats.org/officeDocument/2006/relationships/hyperlink" Target="http://ru.wikipedia.org/wiki/%D0%9A%D1%80%D1%83%D1%81,_%D0%A5%D1%83%D0%B0%D0%BD_%D0%9F%D0%B0%D0%BD%D1%82%D0%BE%D1%85%D0%B0_%D0%B4%D0%B5_%D0%BB%D0%B0" TargetMode="External"/><Relationship Id="rId10" Type="http://schemas.openxmlformats.org/officeDocument/2006/relationships/hyperlink" Target="http://ru.wikipedia.org/wiki/%D0%9D%D0%BE%D0%B2%D0%B0%D1%8F_%D0%BF%D0%B8%D0%BD%D0%B0%D0%BA%D0%BE%D1%82%D0%B5%D0%BA%D0%B0" TargetMode="External"/><Relationship Id="rId4" Type="http://schemas.openxmlformats.org/officeDocument/2006/relationships/hyperlink" Target="http://ru.wikipedia.org/wiki/%D0%AD%D0%BB%D1%8C_%D0%93%D1%80%D0%B5%D0%BA%D0%BE" TargetMode="External"/><Relationship Id="rId9" Type="http://schemas.openxmlformats.org/officeDocument/2006/relationships/hyperlink" Target="http://ru.wikipedia.org/wiki/%D0%93%D0%BE%D0%B9%D1%8F,_%D0%A4%D1%80%D0%B0%D0%BD%D1%81%D0%B8%D1%81%D0%BA%D0%BE_%D0%A5%D0%BE%D1%81%D0%B5_%D0%B4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1%83%D1%81,_%D0%A5%D1%83%D0%B0%D0%BD_%D0%9F%D0%B0%D0%BD%D1%82%D0%BE%D1%85%D0%B0_%D0%B4%D0%B5_%D0%BB%D0%B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1%8C%D0%B1%D1%80%D0%B5%D1%85%D1%82_%D0%94%D1%8E%D1%80%D0%B5%D1%80" TargetMode="External"/><Relationship Id="rId13" Type="http://schemas.openxmlformats.org/officeDocument/2006/relationships/hyperlink" Target="http://ru.wikipedia.org/wiki/%D0%9F%D1%84%D0%B0%D0%BB%D1%8C%D1%86" TargetMode="External"/><Relationship Id="rId18" Type="http://schemas.openxmlformats.org/officeDocument/2006/relationships/hyperlink" Target="http://ru.wikipedia.org/wiki/%D0%9A%D0%BB%D0%B5%D0%BD%D1%86%D0%B5,_%D0%9B%D0%B5%D0%BE_%D1%84%D0%BE%D0%BD" TargetMode="External"/><Relationship Id="rId3" Type="http://schemas.openxmlformats.org/officeDocument/2006/relationships/hyperlink" Target="http://ru.wikipedia.org/wiki/%D0%90%D0%BB%D1%8C%D1%82%D0%B4%D0%BE%D1%80%D1%84%D0%B5%D1%80,_%D0%90%D0%BB%D1%8C%D0%B1%D1%80%D0%B5%D1%85%D1%82" TargetMode="External"/><Relationship Id="rId21" Type="http://schemas.openxmlformats.org/officeDocument/2006/relationships/hyperlink" Target="http://ru.wikipedia.org/wiki/%D0%92%D1%82%D0%BE%D1%80%D0%B0%D1%8F_%D0%BC%D0%B8%D1%80%D0%BE%D0%B2%D0%B0%D1%8F_%D0%B2%D0%BE%D0%B9%D0%BD%D0%B0" TargetMode="External"/><Relationship Id="rId7" Type="http://schemas.openxmlformats.org/officeDocument/2006/relationships/hyperlink" Target="http://ru.wikipedia.org/wiki/%D0%9C%D0%B0%D0%BA%D1%81%D0%B8%D0%BC%D0%B8%D0%BB%D0%B8%D0%B0%D0%BD_I_%28%D0%BA%D1%83%D1%80%D1%84%D1%8E%D1%80%D1%81%D1%82_%D0%91%D0%B0%D0%B2%D0%B0%D1%80%D0%B8%D0%B8%29" TargetMode="External"/><Relationship Id="rId12" Type="http://schemas.openxmlformats.org/officeDocument/2006/relationships/hyperlink" Target="http://ru.wikipedia.org/wiki/%D0%91%D0%B0%D0%B2%D0%B0%D1%80%D0%B8%D1%8F" TargetMode="External"/><Relationship Id="rId17" Type="http://schemas.openxmlformats.org/officeDocument/2006/relationships/hyperlink" Target="http://ru.wikipedia.org/wiki/%D0%9B%D1%8E%D0%B4%D0%B2%D0%B8%D0%B3_I_%28%D0%BA%D0%BE%D1%80%D0%BE%D0%BB%D1%8C_%D0%91%D0%B0%D0%B2%D0%B0%D1%80%D0%B8%D0%B8%29" TargetMode="External"/><Relationship Id="rId25" Type="http://schemas.openxmlformats.org/officeDocument/2006/relationships/hyperlink" Target="http://ru.wikipedia.org/wiki/%D0%91%D0%BE%D0%BB%D1%8C%D0%BC%D0%B0%D0%BD,_%D0%A5%D0%B0%D0%BD%D1%81-%D0%98%D0%BE%D0%B0%D1%85%D0%B8%D0%BC" TargetMode="External"/><Relationship Id="rId2" Type="http://schemas.openxmlformats.org/officeDocument/2006/relationships/hyperlink" Target="http://ru.wikipedia.org/wiki/%D0%92%D0%B8%D0%BB%D1%8C%D0%B3%D0%B5%D0%BB%D1%8C%D0%BC_IV_%28%D0%B3%D0%B5%D1%80%D1%86%D0%BE%D0%B3_%D0%91%D0%B0%D0%B2%D0%B0%D1%80%D0%B8%D0%B8%29" TargetMode="External"/><Relationship Id="rId16" Type="http://schemas.openxmlformats.org/officeDocument/2006/relationships/hyperlink" Target="http://ru.wikipedia.org/wiki/%D0%A6%D0%B2%D0%B0%D0%B9%D0%B1%D1%80%D1%8E%D0%BA%D0%B5%D0%BD" TargetMode="External"/><Relationship Id="rId20" Type="http://schemas.openxmlformats.org/officeDocument/2006/relationships/hyperlink" Target="http://ru.wikipedia.org/wiki/183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529_%D0%B3%D0%BE%D0%B4" TargetMode="External"/><Relationship Id="rId11" Type="http://schemas.openxmlformats.org/officeDocument/2006/relationships/hyperlink" Target="http://ru.wikipedia.org/wiki/%D0%98%D1%81%D0%BF%D0%B0%D0%BD%D1%81%D0%BA%D0%B8%D0%B5_%D0%9D%D0%B8%D0%B4%D0%B5%D1%80%D0%BB%D0%B0%D0%BD%D0%B4%D1%8B" TargetMode="External"/><Relationship Id="rId24" Type="http://schemas.openxmlformats.org/officeDocument/2006/relationships/hyperlink" Target="http://ru.wikipedia.org/wiki/1988_%D0%B3%D0%BE%D0%B4" TargetMode="External"/><Relationship Id="rId5" Type="http://schemas.openxmlformats.org/officeDocument/2006/relationships/hyperlink" Target="http://ru.wikipedia.org/w/index.php?title=%D0%A4%D0%B5%D0%B7%D0%B5%D0%BB%D0%B5%D0%BD,_%D0%9C%D0%B5%D0%BB%D1%8C%D1%85%D0%B8%D0%BE%D1%80&amp;action=edit&amp;redlink=1" TargetMode="External"/><Relationship Id="rId15" Type="http://schemas.openxmlformats.org/officeDocument/2006/relationships/hyperlink" Target="http://ru.wikipedia.org/wiki/%D0%94%D1%8E%D1%81%D1%81%D0%B5%D0%BB%D1%8C%D0%B4%D0%BE%D1%80%D1%84" TargetMode="External"/><Relationship Id="rId23" Type="http://schemas.openxmlformats.org/officeDocument/2006/relationships/hyperlink" Target="http://ru.wikipedia.org/wiki/1957" TargetMode="External"/><Relationship Id="rId10" Type="http://schemas.openxmlformats.org/officeDocument/2006/relationships/hyperlink" Target="http://ru.wikipedia.org/wiki/%D0%A8%D1%82%D0%B0%D1%82%D0%B3%D0%B0%D0%BB%D1%8C%D1%82%D0%B5%D1%80" TargetMode="External"/><Relationship Id="rId19" Type="http://schemas.openxmlformats.org/officeDocument/2006/relationships/hyperlink" Target="http://ru.wikipedia.org/wiki/1826_%D0%B3%D0%BE%D0%B4" TargetMode="External"/><Relationship Id="rId4" Type="http://schemas.openxmlformats.org/officeDocument/2006/relationships/hyperlink" Target="http://ru.wikipedia.org/wiki/%D0%91%D1%83%D1%80%D0%B3%D0%BA%D0%BC%D0%B0%D0%B9%D1%80,_%D0%93%D0%B0%D0%BD%D1%81" TargetMode="External"/><Relationship Id="rId9" Type="http://schemas.openxmlformats.org/officeDocument/2006/relationships/hyperlink" Target="http://ru.wikipedia.org/wiki/%D0%9C%D0%B0%D0%BA%D1%81%D0%B8%D0%BC%D0%B8%D0%BB%D0%B8%D0%B0%D0%BD_II_%28%D0%BA%D1%83%D1%80%D1%84%D1%8E%D1%80%D1%81%D1%82_%D0%91%D0%B0%D0%B2%D0%B0%D1%80%D0%B8%D0%B8%29" TargetMode="External"/><Relationship Id="rId14" Type="http://schemas.openxmlformats.org/officeDocument/2006/relationships/hyperlink" Target="http://ru.wikipedia.org/wiki/%D0%9C%D0%B0%D0%BD%D1%85%D0%B0%D0%B9%D0%BC" TargetMode="External"/><Relationship Id="rId22" Type="http://schemas.openxmlformats.org/officeDocument/2006/relationships/hyperlink" Target="http://ru.wikipedia.org/wiki/195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1%8C%D1%82%D0%B4%D0%BE%D1%80%D1%84%D0%B5%D1%80,_%D0%90%D0%BB%D1%8C%D0%B1%D1%80%D0%B5%D1%85%D1%82" TargetMode="External"/><Relationship Id="rId13" Type="http://schemas.openxmlformats.org/officeDocument/2006/relationships/hyperlink" Target="http://ru.wikipedia.org/wiki/%D0%93%D1%80%D1%8E%D0%BD%D0%B5%D0%B2%D0%B0%D0%BB%D1%8C%D0%B4,_%D0%9C%D0%B0%D1%82%D1%82%D0%B8%D0%B0%D1%81" TargetMode="External"/><Relationship Id="rId18" Type="http://schemas.openxmlformats.org/officeDocument/2006/relationships/hyperlink" Target="http://ru.wikipedia.org/wiki/%D0%AD%D0%BB%D1%8C%D1%81%D1%85%D0%B0%D0%B9%D0%BC%D0%B5%D1%80,_%D0%90%D0%B4%D0%B0%D0%BC" TargetMode="External"/><Relationship Id="rId3" Type="http://schemas.openxmlformats.org/officeDocument/2006/relationships/hyperlink" Target="http://ru.wikipedia.org/wiki/%D0%9D%D0%B5%D0%BC%D0%B5%D1%86%D0%BA%D0%B8%D0%B9_%D1%8F%D0%B7%D1%8B%D0%BA" TargetMode="External"/><Relationship Id="rId21" Type="http://schemas.openxmlformats.org/officeDocument/2006/relationships/hyperlink" Target="http://ru.wikipedia.org/wiki/%D0%A0%D1%83%D0%B1%D0%B5%D0%BD%D1%81,_%D0%9F%D0%B8%D1%82%D0%B5%D1%80_%D0%9F%D0%B0%D1%83%D0%BB%D1%8C" TargetMode="External"/><Relationship Id="rId7" Type="http://schemas.openxmlformats.org/officeDocument/2006/relationships/hyperlink" Target="http://ru.wikipedia.org/wiki/%D0%90%D0%B2%D1%82%D0%BE%D0%BF%D0%BE%D1%80%D1%82%D1%80%D0%B5%D1%82_%28%D0%BA%D0%B0%D1%80%D1%82%D0%B8%D0%BD%D0%B0,_%D0%94%D1%8E%D1%80%D0%B5%D1%80,_1500%29" TargetMode="External"/><Relationship Id="rId12" Type="http://schemas.openxmlformats.org/officeDocument/2006/relationships/hyperlink" Target="http://ru.wikipedia.org/wiki/%D0%93%D0%BE%D0%BB%D1%8C%D0%B1%D0%B5%D0%B9%D0%BD,_%D0%93%D0%B0%D0%BD%D1%81_%D0%A1%D1%82%D0%B0%D1%80%D1%88%D0%B8%D0%B9" TargetMode="External"/><Relationship Id="rId17" Type="http://schemas.openxmlformats.org/officeDocument/2006/relationships/hyperlink" Target="http://ru.wikipedia.org/wiki/%D0%90%D0%B0%D1%85%D0%B5%D0%BD,_%D0%A5%D0%B0%D0%BD%D1%81_%D1%84%D0%BE%D0%BD" TargetMode="External"/><Relationship Id="rId2" Type="http://schemas.openxmlformats.org/officeDocument/2006/relationships/hyperlink" Target="http://ru.wikipedia.org/wiki/%D0%9B%D0%BE%D1%85%D0%BD%D0%B5%D1%80,_%D0%A1%D1%82%D0%B5%D1%84%D0%B0%D0%BD" TargetMode="External"/><Relationship Id="rId16" Type="http://schemas.openxmlformats.org/officeDocument/2006/relationships/hyperlink" Target="http://ru.wikipedia.org/wiki/%D0%90%D0%BB%D1%82%D0%B0%D1%80%D1%8C_%D0%BE%D1%82%D1%86%D0%BE%D0%B2_%D1%86%D0%B5%D1%80%D0%BA%D0%B2%D0%B8" TargetMode="External"/><Relationship Id="rId20" Type="http://schemas.openxmlformats.org/officeDocument/2006/relationships/hyperlink" Target="http://ru.wikipedia.org/wiki/%D0%9B%D0%B8%D1%81%D1%81,_%D0%98%D0%BE%D0%B3%D0%B0%D0%BD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B%D1%82%D0%B0%D1%80%D1%8C_%D0%9F%D0%B0%D1%83%D0%BC%D0%B3%D0%B0%D1%80%D1%82%D0%BD%D0%B5%D1%80%D0%BE%D0%B2" TargetMode="External"/><Relationship Id="rId11" Type="http://schemas.openxmlformats.org/officeDocument/2006/relationships/hyperlink" Target="http://ru.wikipedia.org/wiki/%D0%9A%D1%80%D0%B0%D0%BD%D0%B0%D1%85,_%D0%9B%D1%83%D0%BA%D0%B0%D1%81_%28%D1%81%D1%82%D0%B0%D1%80%D1%88%D0%B8%D0%B9%29" TargetMode="External"/><Relationship Id="rId5" Type="http://schemas.openxmlformats.org/officeDocument/2006/relationships/hyperlink" Target="http://ru.wikipedia.org/wiki/%D0%A7%D0%B5%D1%82%D1%8B%D1%80%D0%B5_%D0%B0%D0%BF%D0%BE%D1%81%D1%82%D0%BE%D0%BB%D0%B0" TargetMode="External"/><Relationship Id="rId15" Type="http://schemas.openxmlformats.org/officeDocument/2006/relationships/hyperlink" Target="http://ru.wikipedia.org/wiki/%D0%9F%D0%B0%D1%85%D0%B5%D1%80,_%D0%9C%D0%B8%D1%85%D0%B0%D1%8D%D0%BB%D1%8C" TargetMode="External"/><Relationship Id="rId10" Type="http://schemas.openxmlformats.org/officeDocument/2006/relationships/hyperlink" Target="http://ru.wikipedia.org/wiki/%D0%A4%D0%B0%D0%B9%D0%BB:Albrecht_Altdorfer_037.jpg" TargetMode="External"/><Relationship Id="rId19" Type="http://schemas.openxmlformats.org/officeDocument/2006/relationships/hyperlink" Target="http://ru.wikipedia.org/wiki/%D0%91%D0%B5%D0%B3%D1%81%D1%82%D0%B2%D0%BE_%D0%B2_%D0%95%D0%B3%D0%B8%D0%BF%D0%B5%D1%82_%28%D0%BA%D0%B0%D1%80%D1%82%D0%B8%D0%BD%D0%B0_%D0%AD%D0%BB%D1%8C%D1%81%D1%85%D0%B0%D0%B9%D0%BC%D0%B5%D1%80%D0%B0%29" TargetMode="External"/><Relationship Id="rId4" Type="http://schemas.openxmlformats.org/officeDocument/2006/relationships/hyperlink" Target="http://ru.wikipedia.org/wiki/%D0%90%D0%BB%D1%8C%D0%B1%D1%80%D0%B5%D1%85%D1%82_%D0%94%D1%8E%D1%80%D0%B5%D1%80" TargetMode="External"/><Relationship Id="rId9" Type="http://schemas.openxmlformats.org/officeDocument/2006/relationships/hyperlink" Target="http://ru.wikipedia.org/wiki/%D0%A4%D0%B0%D0%B9%D0%BB:Albrecht_Altdorfer_001.jpg" TargetMode="External"/><Relationship Id="rId14" Type="http://schemas.openxmlformats.org/officeDocument/2006/relationships/hyperlink" Target="http://ru.wikipedia.org/wiki/%D0%92%D1%81%D1%82%D1%80%D0%B5%D1%87%D0%B0_%D1%81%D0%B2%D1%8F%D1%82%D0%BE%D0%B3%D0%BE_%D0%AD%D1%80%D0%B0%D0%B7%D0%BC%D0%B0_%D0%B8_%D1%81%D0%B2%D1%8F%D1%82%D0%BE%D0%B3%D0%BE_%D0%9C%D0%B0%D0%B2%D1%80%D0%B8%D0%BA%D0%B8%D1%8F" TargetMode="External"/><Relationship Id="rId22" Type="http://schemas.openxmlformats.org/officeDocument/2006/relationships/hyperlink" Target="http://ru.wikipedia.org/wiki/%D0%90%D0%B2%D1%82%D0%BE%D0%BF%D0%BE%D1%80%D1%82%D1%80%D0%B5%D1%82_%D1%81_%D0%98%D0%B7%D0%B0%D0%B1%D0%B5%D0%BB%D0%BB%D0%BE%D0%B9_%D0%91%D1%80%D0%B0%D0%BD%D1%82_%28%D0%BA%D0%B0%D1%80%D1%82%D0%B8%D0%BD%D0%B0,_%D0%A0%D1%83%D0%B1%D0%B5%D0%BD%D1%81,_1609%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1" dirty="0" smtClean="0"/>
              <a:t>Старая пинакотека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98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12127" y="6215082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Альбрехт Дюрер"/>
              </a:rPr>
              <a:t>Альбрехт Дюрер</a:t>
            </a:r>
            <a:r>
              <a:rPr lang="ru-RU" dirty="0" smtClean="0"/>
              <a:t> «</a:t>
            </a:r>
            <a:r>
              <a:rPr lang="ru-RU" dirty="0" smtClean="0">
                <a:hlinkClick r:id="rId4" tooltip="Автопортрет (картина, Дюрер, 1500)"/>
              </a:rPr>
              <a:t>Автопортрет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29618" cy="590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08" y="6126480"/>
          <a:ext cx="6096000" cy="731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hlinkClick r:id="rId3" tooltip="Адам Эльсхаймер"/>
                        </a:rPr>
                        <a:t>Адам Эльсхаймер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i="1" dirty="0"/>
                        <a:t>Бегство в Египет</a:t>
                      </a:r>
                      <a:r>
                        <a:rPr lang="ru-RU" dirty="0"/>
                        <a:t>, 1609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500299" cy="69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298" cy="693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28926" y="5572140"/>
          <a:ext cx="3667140" cy="731520"/>
        </p:xfrm>
        <a:graphic>
          <a:graphicData uri="http://schemas.openxmlformats.org/drawingml/2006/table">
            <a:tbl>
              <a:tblPr/>
              <a:tblGrid>
                <a:gridCol w="366714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hlinkClick r:id="rId4" tooltip="Дюрер, Альбрехт"/>
                        </a:rPr>
                        <a:t>Альбрехт Дюрер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i="1" dirty="0"/>
                        <a:t>Четыре апостола</a:t>
                      </a:r>
                      <a:r>
                        <a:rPr lang="ru-RU" dirty="0"/>
                        <a:t>, 1526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12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29322" y="4929198"/>
            <a:ext cx="2643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Альбрехт </a:t>
            </a:r>
            <a:r>
              <a:rPr lang="ru-RU" dirty="0" err="1" smtClean="0"/>
              <a:t>Альтдорфер</a:t>
            </a:r>
            <a:r>
              <a:rPr lang="ru-RU" dirty="0" smtClean="0"/>
              <a:t> «</a:t>
            </a:r>
            <a:r>
              <a:rPr lang="ru-RU" dirty="0" smtClean="0">
                <a:hlinkClick r:id="rId3" tooltip="Файл:Albrecht Altdorfer 001.jpg"/>
              </a:rPr>
              <a:t>Битва Александра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5286388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Альбрехт </a:t>
            </a:r>
            <a:r>
              <a:rPr lang="ru-RU" dirty="0" err="1" smtClean="0"/>
              <a:t>Альтдорфера</a:t>
            </a:r>
            <a:r>
              <a:rPr lang="ru-RU" dirty="0" smtClean="0"/>
              <a:t> «</a:t>
            </a:r>
            <a:r>
              <a:rPr lang="ru-RU" dirty="0" smtClean="0">
                <a:hlinkClick r:id="rId3" tooltip="Файл:Albrecht Altdorfer 037.jpg"/>
              </a:rPr>
              <a:t>Сусанна в купальне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Голландская живопись XIV—XVII веков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Собрание живописи голландских мастеров является одним из самых больших и значительных в мире и известно шедеврами:</a:t>
            </a:r>
          </a:p>
          <a:p>
            <a:r>
              <a:rPr lang="ru-RU" sz="2400" dirty="0" err="1" smtClean="0">
                <a:hlinkClick r:id="rId2" tooltip="Боутс, Дирк"/>
              </a:rPr>
              <a:t>Дирка</a:t>
            </a:r>
            <a:r>
              <a:rPr lang="ru-RU" sz="2400" dirty="0" smtClean="0">
                <a:hlinkClick r:id="rId2" tooltip="Боутс, Дирк"/>
              </a:rPr>
              <a:t> </a:t>
            </a:r>
            <a:r>
              <a:rPr lang="ru-RU" sz="2400" dirty="0" err="1" smtClean="0">
                <a:hlinkClick r:id="rId2" tooltip="Боутс, Дирк"/>
              </a:rPr>
              <a:t>Боутса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3" tooltip="Вейден, Рогир ван дер"/>
              </a:rPr>
              <a:t>Рогира</a:t>
            </a:r>
            <a:r>
              <a:rPr lang="ru-RU" sz="2400" dirty="0" smtClean="0">
                <a:hlinkClick r:id="rId3" tooltip="Вейден, Рогир ван дер"/>
              </a:rPr>
              <a:t> </a:t>
            </a:r>
            <a:r>
              <a:rPr lang="ru-RU" sz="2400" dirty="0" err="1" smtClean="0">
                <a:hlinkClick r:id="rId3" tooltip="Вейден, Рогир ван дер"/>
              </a:rPr>
              <a:t>ван</a:t>
            </a:r>
            <a:r>
              <a:rPr lang="ru-RU" sz="2400" dirty="0" smtClean="0">
                <a:hlinkClick r:id="rId3" tooltip="Вейден, Рогир ван дер"/>
              </a:rPr>
              <a:t> </a:t>
            </a:r>
            <a:r>
              <a:rPr lang="ru-RU" sz="2400" dirty="0" err="1" smtClean="0">
                <a:hlinkClick r:id="rId3" tooltip="Вейден, Рогир ван дер"/>
              </a:rPr>
              <a:t>дер</a:t>
            </a:r>
            <a:r>
              <a:rPr lang="ru-RU" sz="2400" dirty="0" smtClean="0">
                <a:hlinkClick r:id="rId3" tooltip="Вейден, Рогир ван дер"/>
              </a:rPr>
              <a:t> </a:t>
            </a:r>
            <a:r>
              <a:rPr lang="ru-RU" sz="2400" dirty="0" err="1" smtClean="0">
                <a:hlinkClick r:id="rId3" tooltip="Вейден, Рогир ван дер"/>
              </a:rPr>
              <a:t>Вейдена</a:t>
            </a:r>
            <a:r>
              <a:rPr lang="ru-RU" sz="2400" dirty="0" smtClean="0"/>
              <a:t> «Алтарь Колумба» (</a:t>
            </a:r>
            <a:r>
              <a:rPr lang="ru-RU" sz="2400" dirty="0" smtClean="0">
                <a:hlinkClick r:id="rId4" tooltip="Немецкий язык"/>
              </a:rPr>
              <a:t>нем.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Columba-Altar</a:t>
            </a:r>
            <a:r>
              <a:rPr lang="ru-RU" sz="2400" dirty="0" smtClean="0"/>
              <a:t>);</a:t>
            </a:r>
          </a:p>
          <a:p>
            <a:r>
              <a:rPr lang="ru-RU" sz="2400" dirty="0" err="1" smtClean="0">
                <a:hlinkClick r:id="rId5" tooltip="Лейден, Лукас ван"/>
              </a:rPr>
              <a:t>Лукаса</a:t>
            </a:r>
            <a:r>
              <a:rPr lang="ru-RU" sz="2400" dirty="0" smtClean="0">
                <a:hlinkClick r:id="rId5" tooltip="Лейден, Лукас ван"/>
              </a:rPr>
              <a:t> </a:t>
            </a:r>
            <a:r>
              <a:rPr lang="ru-RU" sz="2400" dirty="0" err="1" smtClean="0">
                <a:hlinkClick r:id="rId5" tooltip="Лейден, Лукас ван"/>
              </a:rPr>
              <a:t>ван</a:t>
            </a:r>
            <a:r>
              <a:rPr lang="ru-RU" sz="2400" dirty="0" smtClean="0">
                <a:hlinkClick r:id="rId5" tooltip="Лейден, Лукас ван"/>
              </a:rPr>
              <a:t> </a:t>
            </a:r>
            <a:r>
              <a:rPr lang="ru-RU" sz="2400" dirty="0" err="1" smtClean="0">
                <a:hlinkClick r:id="rId5" tooltip="Лейден, Лукас ван"/>
              </a:rPr>
              <a:t>Лейдена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6" tooltip="Рембрандт"/>
              </a:rPr>
              <a:t>Рембрандта </a:t>
            </a:r>
            <a:r>
              <a:rPr lang="ru-RU" sz="2400" dirty="0" err="1" smtClean="0">
                <a:hlinkClick r:id="rId6" tooltip="Рембрандт"/>
              </a:rPr>
              <a:t>ван</a:t>
            </a:r>
            <a:r>
              <a:rPr lang="ru-RU" sz="2400" dirty="0" smtClean="0">
                <a:hlinkClick r:id="rId6" tooltip="Рембрандт"/>
              </a:rPr>
              <a:t> Рейна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7" tooltip="Ластман, Питер"/>
              </a:rPr>
              <a:t>Питера </a:t>
            </a:r>
            <a:r>
              <a:rPr lang="ru-RU" sz="2400" dirty="0" err="1" smtClean="0">
                <a:hlinkClick r:id="rId7" tooltip="Ластман, Питер"/>
              </a:rPr>
              <a:t>Ластмана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8" tooltip="Халс, Франс"/>
              </a:rPr>
              <a:t>Франса </a:t>
            </a:r>
            <a:r>
              <a:rPr lang="ru-RU" sz="2400" dirty="0" err="1" smtClean="0">
                <a:hlinkClick r:id="rId8" tooltip="Халс, Франс"/>
              </a:rPr>
              <a:t>Халса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9" tooltip="Терборх, Герард"/>
              </a:rPr>
              <a:t>Герарда</a:t>
            </a:r>
            <a:r>
              <a:rPr lang="ru-RU" sz="2400" dirty="0" smtClean="0">
                <a:hlinkClick r:id="rId9" tooltip="Терборх, Герард"/>
              </a:rPr>
              <a:t> </a:t>
            </a:r>
            <a:r>
              <a:rPr lang="ru-RU" sz="2400" dirty="0" err="1" smtClean="0">
                <a:hlinkClick r:id="rId9" tooltip="Терборх, Герард"/>
              </a:rPr>
              <a:t>Терборха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34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43570" y="5072074"/>
          <a:ext cx="2714644" cy="1280160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hlinkClick r:id="rId3" tooltip="Халс, Франс"/>
                        </a:rPr>
                        <a:t>Франс Халс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i="1" dirty="0"/>
                        <a:t>Портрет </a:t>
                      </a:r>
                      <a:r>
                        <a:rPr lang="ru-RU" b="1" i="1" dirty="0" err="1"/>
                        <a:t>Виллема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Хейтхейссена</a:t>
                      </a:r>
                      <a:r>
                        <a:rPr lang="ru-RU" dirty="0"/>
                        <a:t>, </a:t>
                      </a:r>
                      <a:r>
                        <a:rPr lang="ru-RU" dirty="0">
                          <a:hlinkClick r:id="rId4" tooltip="1625"/>
                        </a:rPr>
                        <a:t>1625</a:t>
                      </a:r>
                      <a:r>
                        <a:rPr lang="ru-RU" dirty="0"/>
                        <a:t>—</a:t>
                      </a:r>
                      <a:r>
                        <a:rPr lang="ru-RU" dirty="0">
                          <a:hlinkClick r:id="rId5" tooltip="1630"/>
                        </a:rPr>
                        <a:t>30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Arxiv\Зображення\Музеї світу\Lastman_Odysseus_and_Nausicaä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43866" cy="5977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6211669"/>
            <a:ext cx="563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Одиссей и </a:t>
            </a:r>
            <a:r>
              <a:rPr lang="ru-RU" dirty="0" err="1" smtClean="0">
                <a:hlinkClick r:id="rId3" tooltip="Навсикая"/>
              </a:rPr>
              <a:t>Навсикая</a:t>
            </a:r>
            <a:r>
              <a:rPr lang="ru-RU" dirty="0" smtClean="0"/>
              <a:t>. 1619.</a:t>
            </a:r>
            <a:r>
              <a:rPr lang="ru-RU" b="1" dirty="0" smtClean="0"/>
              <a:t> </a:t>
            </a:r>
            <a:r>
              <a:rPr lang="ru-RU" b="1" dirty="0" err="1" smtClean="0"/>
              <a:t>Ластман</a:t>
            </a:r>
            <a:r>
              <a:rPr lang="ru-RU" b="1" dirty="0" smtClean="0"/>
              <a:t>, Питер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Arxiv\Зображення\Музеї світу\358px-Lucas_van_Leyden_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6813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6000768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Мадонна с ангелами. </a:t>
            </a:r>
            <a:r>
              <a:rPr lang="ru-RU" dirty="0" err="1" smtClean="0"/>
              <a:t>Ок</a:t>
            </a:r>
            <a:r>
              <a:rPr lang="ru-RU" dirty="0" smtClean="0"/>
              <a:t>. 1520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Лукас</a:t>
            </a:r>
            <a:r>
              <a:rPr lang="ru-RU" b="1" dirty="0" smtClean="0"/>
              <a:t> </a:t>
            </a:r>
            <a:r>
              <a:rPr lang="ru-RU" b="1" dirty="0" err="1" smtClean="0"/>
              <a:t>ван</a:t>
            </a:r>
            <a:r>
              <a:rPr lang="ru-RU" b="1" dirty="0" smtClean="0"/>
              <a:t> </a:t>
            </a:r>
            <a:r>
              <a:rPr lang="ru-RU" b="1" dirty="0" err="1" smtClean="0"/>
              <a:t>Лейден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Фламандская живопись XIV—XVII веков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Собрание фламандской живописи охватывает среди прочих работы таких мастеров, как:</a:t>
            </a:r>
          </a:p>
          <a:p>
            <a:r>
              <a:rPr lang="ru-RU" sz="2000" dirty="0" smtClean="0">
                <a:hlinkClick r:id="rId2" tooltip="Брейгель, Питер Старший"/>
              </a:rPr>
              <a:t>Питер Брейгель Старший</a:t>
            </a:r>
            <a:r>
              <a:rPr lang="ru-RU" sz="2000" dirty="0" smtClean="0"/>
              <a:t> «</a:t>
            </a:r>
            <a:r>
              <a:rPr lang="ru-RU" sz="2000" dirty="0" smtClean="0">
                <a:hlinkClick r:id="rId3" tooltip="Страна лентяев (картина, Брейгель, 1567)"/>
              </a:rPr>
              <a:t>Страна лентяев</a:t>
            </a:r>
            <a:r>
              <a:rPr lang="ru-RU" sz="2000" dirty="0" smtClean="0"/>
              <a:t>» (</a:t>
            </a:r>
            <a:r>
              <a:rPr lang="ru-RU" sz="2000" dirty="0" smtClean="0">
                <a:hlinkClick r:id="rId4" tooltip="Немецкий язык"/>
              </a:rPr>
              <a:t>нем.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Schlaraffenland</a:t>
            </a:r>
            <a:r>
              <a:rPr lang="ru-RU" sz="2000" dirty="0" smtClean="0"/>
              <a:t>);</a:t>
            </a:r>
          </a:p>
          <a:p>
            <a:r>
              <a:rPr lang="ru-RU" sz="2000" dirty="0" smtClean="0">
                <a:hlinkClick r:id="rId5" tooltip="Брейгель, Ян Старший"/>
              </a:rPr>
              <a:t>Ян Брейгель Старший</a:t>
            </a:r>
            <a:r>
              <a:rPr lang="ru-RU" sz="2000" dirty="0" smtClean="0"/>
              <a:t>;</a:t>
            </a:r>
          </a:p>
          <a:p>
            <a:r>
              <a:rPr lang="ru-RU" sz="2000" dirty="0" smtClean="0">
                <a:hlinkClick r:id="rId6" tooltip="Рубенс, Питер Пауль"/>
              </a:rPr>
              <a:t>Питер </a:t>
            </a:r>
            <a:r>
              <a:rPr lang="ru-RU" sz="2000" dirty="0" err="1" smtClean="0">
                <a:hlinkClick r:id="rId6" tooltip="Рубенс, Питер Пауль"/>
              </a:rPr>
              <a:t>Пауль</a:t>
            </a:r>
            <a:r>
              <a:rPr lang="ru-RU" sz="2000" dirty="0" smtClean="0">
                <a:hlinkClick r:id="rId6" tooltip="Рубенс, Питер Пауль"/>
              </a:rPr>
              <a:t> Рубенс</a:t>
            </a:r>
            <a:r>
              <a:rPr lang="ru-RU" sz="2000" dirty="0" smtClean="0"/>
              <a:t> «Страшный суд», «Охота на львов», «</a:t>
            </a:r>
            <a:r>
              <a:rPr lang="ru-RU" sz="2000" dirty="0" smtClean="0">
                <a:hlinkClick r:id="rId7" tooltip="Битва греков с амазонками"/>
              </a:rPr>
              <a:t>Битва греков с амазонками</a:t>
            </a:r>
            <a:r>
              <a:rPr lang="ru-RU" sz="2000" dirty="0" smtClean="0"/>
              <a:t>», </a:t>
            </a:r>
            <a:r>
              <a:rPr lang="ru-RU" sz="2000" dirty="0" smtClean="0">
                <a:hlinkClick r:id="rId8" tooltip="Похищение дочерей Левкиппа (картина)"/>
              </a:rPr>
              <a:t>«Похищение дочерей </a:t>
            </a:r>
            <a:r>
              <a:rPr lang="ru-RU" sz="2000" dirty="0" err="1" smtClean="0">
                <a:hlinkClick r:id="rId8" tooltip="Похищение дочерей Левкиппа (картина)"/>
              </a:rPr>
              <a:t>Левкиппа</a:t>
            </a:r>
            <a:r>
              <a:rPr lang="ru-RU" sz="2000" dirty="0" smtClean="0">
                <a:hlinkClick r:id="rId8" tooltip="Похищение дочерей Левкиппа (картина)"/>
              </a:rPr>
              <a:t>»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>
                <a:hlinkClick r:id="rId9" tooltip="Ван Дейк, Антонис"/>
              </a:rPr>
              <a:t>Антонис</a:t>
            </a:r>
            <a:r>
              <a:rPr lang="ru-RU" sz="2000" dirty="0" smtClean="0">
                <a:hlinkClick r:id="rId9" tooltip="Ван Дейк, Антонис"/>
              </a:rPr>
              <a:t> Ван Дейк</a:t>
            </a:r>
            <a:r>
              <a:rPr lang="ru-RU" sz="2000" dirty="0" smtClean="0"/>
              <a:t> «Отдых на пути в Египет», портрет живописца </a:t>
            </a:r>
            <a:r>
              <a:rPr lang="ru-RU" sz="2000" dirty="0" smtClean="0">
                <a:hlinkClick r:id="rId10" tooltip="Снейдерс, Франс"/>
              </a:rPr>
              <a:t>Ф. </a:t>
            </a:r>
            <a:r>
              <a:rPr lang="ru-RU" sz="2000" dirty="0" err="1" smtClean="0">
                <a:hlinkClick r:id="rId10" tooltip="Снейдерс, Франс"/>
              </a:rPr>
              <a:t>Снейдерса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>
                <a:hlinkClick r:id="rId11" tooltip="Йорданс, Якоб"/>
              </a:rPr>
              <a:t>Якоб</a:t>
            </a:r>
            <a:r>
              <a:rPr lang="ru-RU" sz="2000" dirty="0" smtClean="0">
                <a:hlinkClick r:id="rId11" tooltip="Йорданс, Якоб"/>
              </a:rPr>
              <a:t> </a:t>
            </a:r>
            <a:r>
              <a:rPr lang="ru-RU" sz="2000" dirty="0" err="1" smtClean="0">
                <a:hlinkClick r:id="rId11" tooltip="Йорданс, Якоб"/>
              </a:rPr>
              <a:t>Йорданс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2" tooltip="Файл:Jakob Jordaens 011.jpg"/>
              </a:rPr>
              <a:t>«Сатир в гостях у крестьянина»</a:t>
            </a:r>
            <a:r>
              <a:rPr lang="ru-RU" sz="2000" dirty="0" smtClean="0"/>
              <a:t> (</a:t>
            </a:r>
            <a:r>
              <a:rPr lang="ru-RU" sz="2000" dirty="0" smtClean="0">
                <a:hlinkClick r:id="rId4" tooltip="Немецкий язык"/>
              </a:rPr>
              <a:t>нем.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Der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Satyr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beim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Bauern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Собрание полотен Рубенса является самым крупным в мире.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000108"/>
            <a:ext cx="917026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4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5715016"/>
            <a:ext cx="3857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tooltip="Рубенс, Питер Пауль"/>
              </a:rPr>
              <a:t>Питер </a:t>
            </a:r>
            <a:r>
              <a:rPr lang="ru-RU" dirty="0" err="1" smtClean="0">
                <a:hlinkClick r:id="rId3" tooltip="Рубенс, Питер Пауль"/>
              </a:rPr>
              <a:t>Пауль</a:t>
            </a:r>
            <a:r>
              <a:rPr lang="ru-RU" dirty="0" smtClean="0">
                <a:hlinkClick r:id="rId3" tooltip="Рубенс, Питер Пауль"/>
              </a:rPr>
              <a:t> Рубенс</a:t>
            </a:r>
            <a:r>
              <a:rPr lang="ru-RU" dirty="0" smtClean="0"/>
              <a:t> «</a:t>
            </a:r>
            <a:r>
              <a:rPr lang="ru-RU" dirty="0" smtClean="0">
                <a:hlinkClick r:id="rId4" tooltip="Автопортрет с Изабеллой Брант (картина, Рубенс, 1609)"/>
              </a:rPr>
              <a:t>Автопортрет с Изабеллой </a:t>
            </a:r>
            <a:r>
              <a:rPr lang="ru-RU" dirty="0" err="1" smtClean="0">
                <a:hlinkClick r:id="rId4" tooltip="Автопортрет с Изабеллой Брант (картина, Рубенс, 1609)"/>
              </a:rPr>
              <a:t>Брант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6126480"/>
          <a:ext cx="6096000" cy="731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hlinkClick r:id="rId3" tooltip="Питер Пауль Рубенс"/>
                        </a:rPr>
                        <a:t>Питер </a:t>
                      </a:r>
                      <a:r>
                        <a:rPr lang="ru-RU" b="1" dirty="0" err="1">
                          <a:hlinkClick r:id="rId3" tooltip="Питер Пауль Рубенс"/>
                        </a:rPr>
                        <a:t>Пауль</a:t>
                      </a:r>
                      <a:r>
                        <a:rPr lang="ru-RU" b="1" dirty="0">
                          <a:hlinkClick r:id="rId3" tooltip="Питер Пауль Рубенс"/>
                        </a:rPr>
                        <a:t> Рубенс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i="1" dirty="0"/>
                        <a:t>Битва греков с амазонками</a:t>
                      </a:r>
                      <a:r>
                        <a:rPr lang="ru-RU" dirty="0"/>
                        <a:t>, </a:t>
                      </a:r>
                      <a:r>
                        <a:rPr lang="ru-RU" dirty="0">
                          <a:hlinkClick r:id="rId4" tooltip="1618"/>
                        </a:rPr>
                        <a:t>1618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Arxiv\Зображення\Рубенс і міфологія\ra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1223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 tooltip="Рубенс, Питер Пауль"/>
              </a:rPr>
              <a:t>Питер </a:t>
            </a:r>
            <a:r>
              <a:rPr lang="ru-RU" dirty="0" err="1" smtClean="0">
                <a:hlinkClick r:id="rId3" tooltip="Рубенс, Питер Пауль"/>
              </a:rPr>
              <a:t>Пауль</a:t>
            </a:r>
            <a:r>
              <a:rPr lang="ru-RU" dirty="0" smtClean="0">
                <a:hlinkClick r:id="rId3" tooltip="Рубенс, Питер Пауль"/>
              </a:rPr>
              <a:t> Рубенс</a:t>
            </a:r>
            <a:r>
              <a:rPr lang="ru-RU" dirty="0" smtClean="0"/>
              <a:t>, </a:t>
            </a:r>
            <a:r>
              <a:rPr lang="ru-RU" dirty="0" smtClean="0">
                <a:hlinkClick r:id="rId4" tooltip="Похищение дочерей Левкиппа (картина)"/>
              </a:rPr>
              <a:t>«Похищение дочерей </a:t>
            </a:r>
            <a:r>
              <a:rPr lang="ru-RU" dirty="0" err="1" smtClean="0">
                <a:hlinkClick r:id="rId4" tooltip="Похищение дочерей Левкиппа (картина)"/>
              </a:rPr>
              <a:t>Левкиппа</a:t>
            </a:r>
            <a:r>
              <a:rPr lang="ru-RU" dirty="0" smtClean="0">
                <a:hlinkClick r:id="rId4" tooltip="Похищение дочерей Левкиппа (картина)"/>
              </a:rPr>
              <a:t>»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Arxiv\Зображення\Музеї світу\800px-El_jardín_del_amor_Rubens_l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80" cy="58936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6488668"/>
            <a:ext cx="3517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hlinkClick r:id="rId3" tooltip="Сад любви (картина Рубенса)"/>
              </a:rPr>
              <a:t>Сад любви</a:t>
            </a:r>
            <a:r>
              <a:rPr lang="ru-RU" dirty="0" smtClean="0"/>
              <a:t>», 1632. Рубенс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Arxiv\Зображення\Музеї світу\653px-Samson_and_Delilah_by_Rube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858048" cy="63014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44699" y="6211669"/>
            <a:ext cx="329930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hlinkClick r:id="rId3" tooltip="Самсон и Далила (картина Рубенса)"/>
              </a:rPr>
              <a:t>Самсон и </a:t>
            </a:r>
            <a:r>
              <a:rPr lang="ru-RU" dirty="0" err="1" smtClean="0">
                <a:hlinkClick r:id="rId3" tooltip="Самсон и Далила (картина Рубенса)"/>
              </a:rPr>
              <a:t>Далила</a:t>
            </a:r>
            <a:r>
              <a:rPr lang="ru-RU" dirty="0" smtClean="0"/>
              <a:t>», 1609</a:t>
            </a:r>
          </a:p>
          <a:p>
            <a:r>
              <a:rPr lang="ru-RU" dirty="0" smtClean="0"/>
              <a:t> П. Рубенс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6126480"/>
          <a:ext cx="6096000" cy="731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hlinkClick r:id="rId3" tooltip="Брейгель, Питер Старший"/>
                        </a:rPr>
                        <a:t>Питер Брейгель Старший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i="1" dirty="0"/>
                        <a:t>Страна лентяев</a:t>
                      </a:r>
                      <a:r>
                        <a:rPr lang="ru-RU" dirty="0"/>
                        <a:t>, 1567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Arxiv\Зображення\Музеї світу\657px-Jakob_Jordaens_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051968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000768"/>
            <a:ext cx="4572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 smtClean="0">
                <a:hlinkClick r:id="rId3" tooltip="Йорданс, Якоб"/>
              </a:rPr>
              <a:t>Якоб</a:t>
            </a:r>
            <a:r>
              <a:rPr lang="ru-RU" dirty="0" smtClean="0">
                <a:hlinkClick r:id="rId3" tooltip="Йорданс, Якоб"/>
              </a:rPr>
              <a:t> </a:t>
            </a:r>
            <a:r>
              <a:rPr lang="ru-RU" dirty="0" err="1" smtClean="0">
                <a:hlinkClick r:id="rId3" tooltip="Йорданс, Якоб"/>
              </a:rPr>
              <a:t>Йорданс</a:t>
            </a:r>
            <a:r>
              <a:rPr lang="ru-RU" dirty="0" smtClean="0"/>
              <a:t> </a:t>
            </a:r>
            <a:r>
              <a:rPr lang="ru-RU" dirty="0" smtClean="0">
                <a:hlinkClick r:id="rId4" tooltip="Файл:Jakob Jordaens 011.jpg"/>
              </a:rPr>
              <a:t>«Сатир в гостях у крестьянина»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Итальянская живопись XIII—XVII веков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530725"/>
          </a:xfrm>
        </p:spPr>
        <p:txBody>
          <a:bodyPr/>
          <a:lstStyle/>
          <a:p>
            <a:r>
              <a:rPr lang="ru-RU" sz="2400" dirty="0" smtClean="0"/>
              <a:t>Все школы живописи итальянского </a:t>
            </a:r>
            <a:r>
              <a:rPr lang="ru-RU" sz="2400" dirty="0" smtClean="0">
                <a:hlinkClick r:id="rId2" tooltip="Эпоха Возрождения"/>
              </a:rPr>
              <a:t>Возрождения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3" tooltip="Барокко"/>
              </a:rPr>
              <a:t>барокко</a:t>
            </a:r>
            <a:r>
              <a:rPr lang="ru-RU" sz="2400" dirty="0" smtClean="0"/>
              <a:t> представлены работами:</a:t>
            </a:r>
          </a:p>
          <a:p>
            <a:r>
              <a:rPr lang="ru-RU" sz="2400" dirty="0" err="1" smtClean="0">
                <a:hlinkClick r:id="rId4" tooltip="Джотто ди Бондоне"/>
              </a:rPr>
              <a:t>Джотто</a:t>
            </a:r>
            <a:r>
              <a:rPr lang="ru-RU" sz="2400" dirty="0" smtClean="0">
                <a:hlinkClick r:id="rId4" tooltip="Джотто ди Бондоне"/>
              </a:rPr>
              <a:t> </a:t>
            </a:r>
            <a:r>
              <a:rPr lang="ru-RU" sz="2400" dirty="0" err="1" smtClean="0">
                <a:hlinkClick r:id="rId4" tooltip="Джотто ди Бондоне"/>
              </a:rPr>
              <a:t>ди</a:t>
            </a:r>
            <a:r>
              <a:rPr lang="ru-RU" sz="2400" dirty="0" smtClean="0">
                <a:hlinkClick r:id="rId4" tooltip="Джотто ди Бондоне"/>
              </a:rPr>
              <a:t> </a:t>
            </a:r>
            <a:r>
              <a:rPr lang="ru-RU" sz="2400" dirty="0" err="1" smtClean="0">
                <a:hlinkClick r:id="rId4" tooltip="Джотто ди Бондоне"/>
              </a:rPr>
              <a:t>Бондоне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5" tooltip="Фра Анжелико"/>
              </a:rPr>
              <a:t>Фра</a:t>
            </a:r>
            <a:r>
              <a:rPr lang="ru-RU" sz="2400" dirty="0" smtClean="0">
                <a:hlinkClick r:id="rId5" tooltip="Фра Анжелико"/>
              </a:rPr>
              <a:t> </a:t>
            </a:r>
            <a:r>
              <a:rPr lang="ru-RU" sz="2400" dirty="0" err="1" smtClean="0">
                <a:hlinkClick r:id="rId5" tooltip="Фра Анжелико"/>
              </a:rPr>
              <a:t>Анжелико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6" tooltip="Липпи, Фра Филиппо"/>
              </a:rPr>
              <a:t>Фра</a:t>
            </a:r>
            <a:r>
              <a:rPr lang="ru-RU" sz="2400" dirty="0" smtClean="0">
                <a:hlinkClick r:id="rId6" tooltip="Липпи, Фра Филиппо"/>
              </a:rPr>
              <a:t> </a:t>
            </a:r>
            <a:r>
              <a:rPr lang="ru-RU" sz="2400" dirty="0" err="1" smtClean="0">
                <a:hlinkClick r:id="rId6" tooltip="Липпи, Фра Филиппо"/>
              </a:rPr>
              <a:t>Филиппо</a:t>
            </a:r>
            <a:r>
              <a:rPr lang="ru-RU" sz="2400" dirty="0" smtClean="0">
                <a:hlinkClick r:id="rId6" tooltip="Липпи, Фра Филиппо"/>
              </a:rPr>
              <a:t> </a:t>
            </a:r>
            <a:r>
              <a:rPr lang="ru-RU" sz="2400" dirty="0" err="1" smtClean="0">
                <a:hlinkClick r:id="rId6" tooltip="Липпи, Фра Филиппо"/>
              </a:rPr>
              <a:t>Липпи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7" tooltip="Боттичелли, Сандро"/>
              </a:rPr>
              <a:t>Сандро</a:t>
            </a:r>
            <a:r>
              <a:rPr lang="ru-RU" sz="2400" dirty="0" smtClean="0">
                <a:hlinkClick r:id="rId7" tooltip="Боттичелли, Сандро"/>
              </a:rPr>
              <a:t> Боттичелли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8" tooltip="Тициан"/>
              </a:rPr>
              <a:t>Тициана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9" tooltip="Тинторетто, Якопо Робусти"/>
              </a:rPr>
              <a:t>Якопо</a:t>
            </a:r>
            <a:r>
              <a:rPr lang="ru-RU" sz="2400" dirty="0" smtClean="0">
                <a:hlinkClick r:id="rId9" tooltip="Тинторетто, Якопо Робусти"/>
              </a:rPr>
              <a:t> Тинторетто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10" tooltip="Рафаэль"/>
              </a:rPr>
              <a:t>Рафаэля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11" tooltip="Леонардо да Винчи"/>
              </a:rPr>
              <a:t>Леонардо да Винчи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12" tooltip="Тьеполо, Джованни Баттиста"/>
              </a:rPr>
              <a:t>Тьеполо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13" tooltip="Гварди, Франческо"/>
              </a:rPr>
              <a:t>Франческо</a:t>
            </a:r>
            <a:r>
              <a:rPr lang="ru-RU" sz="2400" dirty="0" smtClean="0">
                <a:hlinkClick r:id="rId13" tooltip="Гварди, Франческо"/>
              </a:rPr>
              <a:t> Гварди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>
                <a:hlinkClick r:id="rId14" tooltip="Каналетто (Джованни Антонио Каналь)"/>
              </a:rPr>
              <a:t>Каналетто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Arxiv\Зображення\Музеї світу\648px-Giotto._The_Stefaneschi_Triptych_(recto)_c.1330_220x245cm._Pinacoteca,_Vatican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43774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Триптих </a:t>
            </a:r>
            <a:r>
              <a:rPr lang="ru-RU" dirty="0" err="1" smtClean="0"/>
              <a:t>Стефанески</a:t>
            </a:r>
            <a:r>
              <a:rPr lang="ru-RU" dirty="0" smtClean="0"/>
              <a:t>. </a:t>
            </a:r>
            <a:r>
              <a:rPr lang="ru-RU" dirty="0" err="1" smtClean="0"/>
              <a:t>ок</a:t>
            </a:r>
            <a:r>
              <a:rPr lang="ru-RU" dirty="0" smtClean="0"/>
              <a:t>. 1330г. Лицевая сторона. </a:t>
            </a:r>
            <a:r>
              <a:rPr lang="ru-RU" dirty="0" err="1" smtClean="0"/>
              <a:t>Джото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Бондоне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879236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Тайная вечеря и Распятие (Старая пинакотека, Мюнхен) </a:t>
            </a:r>
            <a:r>
              <a:rPr lang="ru-RU" dirty="0" err="1" smtClean="0"/>
              <a:t>Джото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 </a:t>
            </a:r>
            <a:r>
              <a:rPr lang="ru-RU" dirty="0" err="1" smtClean="0"/>
              <a:t>Бондоне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«Старая </a:t>
            </a:r>
            <a:r>
              <a:rPr lang="ru-RU" sz="2400" b="1" dirty="0" smtClean="0">
                <a:hlinkClick r:id="rId2" tooltip="Пинакотека"/>
              </a:rPr>
              <a:t>пинакотека</a:t>
            </a:r>
            <a:r>
              <a:rPr lang="ru-RU" sz="2400" b="1" dirty="0" smtClean="0"/>
              <a:t>»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3" tooltip="Немецкий язык"/>
              </a:rPr>
              <a:t>нем.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Alte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Pinakothek</a:t>
            </a:r>
            <a:r>
              <a:rPr lang="ru-RU" sz="2400" dirty="0" smtClean="0"/>
              <a:t>) — картинная галерея в </a:t>
            </a:r>
            <a:r>
              <a:rPr lang="ru-RU" sz="2400" dirty="0" smtClean="0">
                <a:hlinkClick r:id="rId4" tooltip="Мюнхен"/>
              </a:rPr>
              <a:t>Мюнхене</a:t>
            </a:r>
            <a:r>
              <a:rPr lang="ru-RU" sz="2400" dirty="0" smtClean="0"/>
              <a:t>. Является одной из самых известных галерей мира. В ней представлены произведения мастеров Средневековья до середины XVIII столетия. Напротив Старой пинакотеки находится </a:t>
            </a:r>
            <a:r>
              <a:rPr lang="ru-RU" sz="2400" dirty="0" smtClean="0">
                <a:hlinkClick r:id="rId5" tooltip="Новая пинакотека"/>
              </a:rPr>
              <a:t>Новая пинакотека</a:t>
            </a:r>
            <a:r>
              <a:rPr lang="ru-RU" sz="2400" dirty="0" smtClean="0"/>
              <a:t> с работами художников XIX — начала XX веков. В третьей пинакотеке Мюнхена — </a:t>
            </a:r>
            <a:r>
              <a:rPr lang="ru-RU" sz="2400" dirty="0" smtClean="0">
                <a:hlinkClick r:id="rId6" tooltip="Пинакотека современности"/>
              </a:rPr>
              <a:t>Пинакотеке современности</a:t>
            </a:r>
            <a:r>
              <a:rPr lang="ru-RU" sz="2400" dirty="0" smtClean="0"/>
              <a:t> — представлено искусство XX и XXI столетий.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D:\Arxiv\Зображення\Музеї світу\Tizian_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4189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6000768"/>
            <a:ext cx="3411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Женщина перед зеркалом (картина Тициана)"/>
              </a:rPr>
              <a:t>Женщина перед зеркалом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Тициан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Arxiv\Зображення\Музеї світу\411px-Raffael_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773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6000768"/>
            <a:ext cx="344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Рафаэль"/>
              </a:rPr>
              <a:t>Рафаэль</a:t>
            </a:r>
            <a:r>
              <a:rPr lang="ru-RU" dirty="0" smtClean="0"/>
              <a:t> «</a:t>
            </a:r>
            <a:r>
              <a:rPr lang="ru-RU" dirty="0" smtClean="0">
                <a:hlinkClick r:id="rId4" tooltip="Мадонна Темпи"/>
              </a:rPr>
              <a:t>Мадонна </a:t>
            </a:r>
            <a:r>
              <a:rPr lang="ru-RU" dirty="0" err="1" smtClean="0">
                <a:hlinkClick r:id="rId4" tooltip="Мадонна Темпи"/>
              </a:rPr>
              <a:t>Темпи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Arxiv\Зображення\Музеї світу\453px-Leonardo_da_Vinci_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64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40" y="5857892"/>
            <a:ext cx="3714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tooltip="Леонардо да Винчи"/>
              </a:rPr>
              <a:t>Леонардо да Винчи</a:t>
            </a:r>
            <a:r>
              <a:rPr lang="ru-RU" dirty="0" smtClean="0"/>
              <a:t> «</a:t>
            </a:r>
            <a:r>
              <a:rPr lang="ru-RU" dirty="0" smtClean="0">
                <a:hlinkClick r:id="rId4" tooltip="Мадонна с гвоздикой"/>
              </a:rPr>
              <a:t>Мадонна с гвоздикой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D:\Arxiv\Зображення\Музеї світу\800px-Francesco_Guardi_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75305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6143644"/>
            <a:ext cx="530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Гала-концерт. 1782. </a:t>
            </a:r>
            <a:r>
              <a:rPr lang="ru-RU" b="1" dirty="0" smtClean="0"/>
              <a:t>Гварди, </a:t>
            </a:r>
            <a:r>
              <a:rPr lang="ru-RU" b="1" dirty="0" err="1" smtClean="0"/>
              <a:t>Франческо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Французская живопись </a:t>
            </a:r>
            <a:r>
              <a:rPr lang="en-US" b="1" dirty="0" smtClean="0"/>
              <a:t>XVII—XVIII </a:t>
            </a:r>
            <a:r>
              <a:rPr lang="ru-RU" b="1" dirty="0" smtClean="0"/>
              <a:t>веков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30725"/>
          </a:xfrm>
        </p:spPr>
        <p:txBody>
          <a:bodyPr/>
          <a:lstStyle/>
          <a:p>
            <a:r>
              <a:rPr lang="ru-RU" sz="2000" dirty="0" smtClean="0"/>
              <a:t>Несмотря на тесную связь </a:t>
            </a:r>
            <a:r>
              <a:rPr lang="ru-RU" sz="2000" dirty="0" err="1" smtClean="0">
                <a:hlinkClick r:id="rId2" tooltip="Виттельсбахи"/>
              </a:rPr>
              <a:t>Виттельсбахов</a:t>
            </a:r>
            <a:r>
              <a:rPr lang="ru-RU" sz="2000" dirty="0" smtClean="0"/>
              <a:t> с </a:t>
            </a:r>
            <a:r>
              <a:rPr lang="ru-RU" sz="2000" dirty="0" smtClean="0">
                <a:hlinkClick r:id="rId3" tooltip="Франция"/>
              </a:rPr>
              <a:t>Францией</a:t>
            </a:r>
            <a:r>
              <a:rPr lang="ru-RU" sz="2000" dirty="0" smtClean="0"/>
              <a:t>, собрание французской живописи осталось в скромных размерах, превосходя по величине только испанскую коллекцию. В нём представлены работы:</a:t>
            </a:r>
          </a:p>
          <a:p>
            <a:r>
              <a:rPr lang="ru-RU" sz="2000" dirty="0" smtClean="0">
                <a:hlinkClick r:id="rId4" tooltip="Лоррен, Клод"/>
              </a:rPr>
              <a:t>Клода </a:t>
            </a:r>
            <a:r>
              <a:rPr lang="ru-RU" sz="2000" dirty="0" err="1" smtClean="0">
                <a:hlinkClick r:id="rId4" tooltip="Лоррен, Клод"/>
              </a:rPr>
              <a:t>Лоррена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5" tooltip="Файл:Claude Lorrain 026.jpg"/>
              </a:rPr>
              <a:t>«Гавань при восходе солнца»</a:t>
            </a:r>
            <a:r>
              <a:rPr lang="ru-RU" sz="2000" dirty="0" smtClean="0"/>
              <a:t> (</a:t>
            </a:r>
            <a:r>
              <a:rPr lang="ru-RU" sz="2000" dirty="0" smtClean="0">
                <a:hlinkClick r:id="rId6" tooltip="Немецкий язык"/>
              </a:rPr>
              <a:t>нем.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Seehafen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aufgehender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Sonne</a:t>
            </a:r>
            <a:r>
              <a:rPr lang="en-US" sz="2000" dirty="0" smtClean="0"/>
              <a:t>);</a:t>
            </a:r>
          </a:p>
          <a:p>
            <a:r>
              <a:rPr lang="ru-RU" sz="2000" dirty="0" smtClean="0">
                <a:hlinkClick r:id="rId7" tooltip="Пуссен, Никола"/>
              </a:rPr>
              <a:t>Никола Пуссена</a:t>
            </a:r>
            <a:r>
              <a:rPr lang="ru-RU" sz="2000" dirty="0" smtClean="0"/>
              <a:t> «Мидас и Бахус» (</a:t>
            </a:r>
            <a:r>
              <a:rPr lang="ru-RU" sz="2000" dirty="0" smtClean="0">
                <a:hlinkClick r:id="rId6" tooltip="Немецкий язык"/>
              </a:rPr>
              <a:t>нем.</a:t>
            </a:r>
            <a:r>
              <a:rPr lang="ru-RU" sz="2000" dirty="0" smtClean="0"/>
              <a:t> </a:t>
            </a:r>
            <a:r>
              <a:rPr lang="en-US" sz="2000" i="1" dirty="0" smtClean="0"/>
              <a:t>Midas und Bacchus</a:t>
            </a:r>
            <a:r>
              <a:rPr lang="en-US" sz="2000" dirty="0" smtClean="0"/>
              <a:t>);</a:t>
            </a:r>
          </a:p>
          <a:p>
            <a:r>
              <a:rPr lang="ru-RU" sz="2000" dirty="0" smtClean="0">
                <a:hlinkClick r:id="rId8" tooltip="Фрагонар, Жан Оноре"/>
              </a:rPr>
              <a:t>Жана Оноре Фрагонара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9" tooltip="Файл:Jean-Honoré Fragonard 019.jpg"/>
              </a:rPr>
              <a:t>«Девочка с собакой»</a:t>
            </a:r>
            <a:r>
              <a:rPr lang="ru-RU" sz="2000" dirty="0" smtClean="0"/>
              <a:t> (</a:t>
            </a:r>
            <a:r>
              <a:rPr lang="ru-RU" sz="2000" dirty="0" smtClean="0">
                <a:hlinkClick r:id="rId6" tooltip="Немецкий язык"/>
              </a:rPr>
              <a:t>нем.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Mädchen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Bett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einem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Hündchen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spielend</a:t>
            </a:r>
            <a:r>
              <a:rPr lang="en-US" sz="2000" dirty="0" smtClean="0"/>
              <a:t>);</a:t>
            </a:r>
          </a:p>
          <a:p>
            <a:r>
              <a:rPr lang="ru-RU" sz="2000" dirty="0" smtClean="0">
                <a:hlinkClick r:id="rId10" tooltip="Буше, Франсуа"/>
              </a:rPr>
              <a:t>Франсуа Буше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1" tooltip="Файл:François Boucher 018.jpg"/>
              </a:rPr>
              <a:t>«Портрет мадам Помпадур»</a:t>
            </a:r>
            <a:r>
              <a:rPr lang="ru-RU" sz="2000" dirty="0" smtClean="0"/>
              <a:t> (</a:t>
            </a:r>
            <a:r>
              <a:rPr lang="ru-RU" sz="2000" dirty="0" smtClean="0">
                <a:hlinkClick r:id="rId6" tooltip="Немецкий язык"/>
              </a:rPr>
              <a:t>нем.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Porträt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der</a:t>
            </a:r>
            <a:r>
              <a:rPr lang="en-US" sz="2000" i="1" dirty="0" smtClean="0"/>
              <a:t> Madame de Pompadour</a:t>
            </a:r>
            <a:r>
              <a:rPr lang="en-US" sz="2000" dirty="0" smtClean="0"/>
              <a:t>);</a:t>
            </a:r>
          </a:p>
          <a:p>
            <a:r>
              <a:rPr lang="ru-RU" sz="2000" dirty="0" smtClean="0">
                <a:hlinkClick r:id="rId12" tooltip="Шарден, Жан Батист Сименон"/>
              </a:rPr>
              <a:t>Жана Баптиста Сименона Шардена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13" tooltip="Файл:Jean-Baptiste Siméon Chardin 017.jpg"/>
              </a:rPr>
              <a:t>«Чистильщица репы»</a:t>
            </a:r>
            <a:r>
              <a:rPr lang="ru-RU" sz="2000" dirty="0" smtClean="0"/>
              <a:t> (</a:t>
            </a:r>
            <a:r>
              <a:rPr lang="ru-RU" sz="2000" dirty="0" smtClean="0">
                <a:hlinkClick r:id="rId6" tooltip="Немецкий язык"/>
              </a:rPr>
              <a:t>нем.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Rübenputzerin</a:t>
            </a:r>
            <a:r>
              <a:rPr lang="en-US" sz="2000" dirty="0" smtClean="0"/>
              <a:t>);</a:t>
            </a:r>
          </a:p>
          <a:p>
            <a:r>
              <a:rPr lang="ru-RU" sz="2000" dirty="0" smtClean="0">
                <a:hlinkClick r:id="rId14" tooltip="Латур, Морис Кантен де"/>
              </a:rPr>
              <a:t>Мориса </a:t>
            </a:r>
            <a:r>
              <a:rPr lang="ru-RU" sz="2000" dirty="0" err="1" smtClean="0">
                <a:hlinkClick r:id="rId14" tooltip="Латур, Морис Кантен де"/>
              </a:rPr>
              <a:t>Кантена</a:t>
            </a:r>
            <a:r>
              <a:rPr lang="ru-RU" sz="2000" dirty="0" smtClean="0">
                <a:hlinkClick r:id="rId14" tooltip="Латур, Морис Кантен де"/>
              </a:rPr>
              <a:t> де </a:t>
            </a:r>
            <a:r>
              <a:rPr lang="ru-RU" sz="2000" dirty="0" err="1" smtClean="0">
                <a:hlinkClick r:id="rId14" tooltip="Латур, Морис Кантен де"/>
              </a:rPr>
              <a:t>Латура</a:t>
            </a:r>
            <a:r>
              <a:rPr lang="ru-RU" sz="2000" dirty="0" smtClean="0"/>
              <a:t>;</a:t>
            </a:r>
          </a:p>
          <a:p>
            <a:r>
              <a:rPr lang="ru-RU" sz="2000" dirty="0" smtClean="0">
                <a:hlinkClick r:id="rId15" tooltip="Верне, Клод Жозеф"/>
              </a:rPr>
              <a:t>Клода </a:t>
            </a:r>
            <a:r>
              <a:rPr lang="ru-RU" sz="2000" dirty="0" err="1" smtClean="0">
                <a:hlinkClick r:id="rId15" tooltip="Верне, Клод Жозеф"/>
              </a:rPr>
              <a:t>Жозефа</a:t>
            </a:r>
            <a:r>
              <a:rPr lang="ru-RU" sz="2000" dirty="0" smtClean="0">
                <a:hlinkClick r:id="rId15" tooltip="Верне, Клод Жозеф"/>
              </a:rPr>
              <a:t> Верне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Arxiv\Зображення\Музеї світу\800px-Claude_Lorrain_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15304" cy="5728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6286520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tooltip="Лоррен, Клод"/>
              </a:rPr>
              <a:t>Клода </a:t>
            </a:r>
            <a:r>
              <a:rPr lang="ru-RU" dirty="0" err="1" smtClean="0">
                <a:hlinkClick r:id="rId3" tooltip="Лоррен, Клод"/>
              </a:rPr>
              <a:t>Лоррена</a:t>
            </a:r>
            <a:r>
              <a:rPr lang="ru-RU" dirty="0" smtClean="0"/>
              <a:t> </a:t>
            </a:r>
            <a:r>
              <a:rPr lang="ru-RU" dirty="0" smtClean="0">
                <a:hlinkClick r:id="rId4" tooltip="Файл:Claude Lorrain 026.jpg"/>
              </a:rPr>
              <a:t>«Гавань при восходе солнца»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D:\Arxiv\Зображення\Музеї світу\469px-Jean-Honoré_Fragonard_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06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16" y="5929330"/>
            <a:ext cx="357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Жан Оноре Фрагонар </a:t>
            </a:r>
            <a:r>
              <a:rPr lang="ru-RU" dirty="0" smtClean="0">
                <a:hlinkClick r:id="rId3" tooltip="Файл:Jean-Honoré Fragonard 019.jpg"/>
              </a:rPr>
              <a:t>«Девочка с собакой»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Arxiv\Зображення\Музеї світу\465px-François_Boucher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097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5715016"/>
            <a:ext cx="2428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tooltip="Буше, Франсуа"/>
              </a:rPr>
              <a:t>Франсуа Буше</a:t>
            </a:r>
            <a:r>
              <a:rPr lang="ru-RU" dirty="0" smtClean="0"/>
              <a:t> </a:t>
            </a:r>
            <a:r>
              <a:rPr lang="ru-RU" dirty="0" smtClean="0">
                <a:hlinkClick r:id="rId4" tooltip="Файл:François Boucher 018.jpg"/>
              </a:rPr>
              <a:t>«Портрет мадам Помпадур»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D:\Arxiv\Зображення\Музеї світу\475px-Jean-Baptiste_Siméon_Chardin_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831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5500702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tooltip="Шарден, Жан Батист Сименон"/>
              </a:rPr>
              <a:t>Жана Баптиста Сименона Шардена</a:t>
            </a:r>
            <a:r>
              <a:rPr lang="ru-RU" dirty="0" smtClean="0"/>
              <a:t> </a:t>
            </a:r>
            <a:r>
              <a:rPr lang="ru-RU" dirty="0" smtClean="0">
                <a:hlinkClick r:id="rId4" tooltip="Файл:Jean-Baptiste Siméon Chardin 017.jpg"/>
              </a:rPr>
              <a:t>«Чистильщица репы»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Испанская живопись XVII—XVIII веков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Хотя это и самая маленькая часть коллекции, в ней находятся работы таких выдающихся мастеров, как:</a:t>
            </a:r>
          </a:p>
          <a:p>
            <a:r>
              <a:rPr lang="ru-RU" sz="2400" dirty="0" err="1" smtClean="0">
                <a:hlinkClick r:id="rId2" tooltip="Мурильо, Бартоломе Эстебан"/>
              </a:rPr>
              <a:t>Мурильо</a:t>
            </a:r>
            <a:r>
              <a:rPr lang="ru-RU" sz="2400" dirty="0" smtClean="0"/>
              <a:t> «Игра в кости»;</a:t>
            </a:r>
          </a:p>
          <a:p>
            <a:r>
              <a:rPr lang="ru-RU" sz="2400" dirty="0" smtClean="0">
                <a:hlinkClick r:id="rId3" tooltip="Веласкес, Диего Родригес"/>
              </a:rPr>
              <a:t>Веласкеса</a:t>
            </a:r>
            <a:r>
              <a:rPr lang="ru-RU" sz="2400" dirty="0" smtClean="0"/>
              <a:t> «Портрет молодого испанца»;</a:t>
            </a:r>
          </a:p>
          <a:p>
            <a:r>
              <a:rPr lang="ru-RU" sz="2400" dirty="0" smtClean="0">
                <a:hlinkClick r:id="rId4" tooltip="Эль Греко"/>
              </a:rPr>
              <a:t>Эль Греко</a:t>
            </a:r>
            <a:r>
              <a:rPr lang="ru-RU" sz="2400" dirty="0" smtClean="0"/>
              <a:t> «Снятие одежд с Христа»;</a:t>
            </a:r>
          </a:p>
          <a:p>
            <a:r>
              <a:rPr lang="ru-RU" sz="2400" dirty="0" smtClean="0">
                <a:hlinkClick r:id="rId5" tooltip="Крус, Хуан Пантоха де ла"/>
              </a:rPr>
              <a:t>Хуана </a:t>
            </a:r>
            <a:r>
              <a:rPr lang="ru-RU" sz="2400" dirty="0" err="1" smtClean="0">
                <a:hlinkClick r:id="rId5" tooltip="Крус, Хуан Пантоха де ла"/>
              </a:rPr>
              <a:t>Пантохи</a:t>
            </a:r>
            <a:r>
              <a:rPr lang="ru-RU" sz="2400" dirty="0" smtClean="0">
                <a:hlinkClick r:id="rId5" tooltip="Крус, Хуан Пантоха де ла"/>
              </a:rPr>
              <a:t> де </a:t>
            </a:r>
            <a:r>
              <a:rPr lang="ru-RU" sz="2400" dirty="0" err="1" smtClean="0">
                <a:hlinkClick r:id="rId5" tooltip="Крус, Хуан Пантоха де ла"/>
              </a:rPr>
              <a:t>ла</a:t>
            </a:r>
            <a:r>
              <a:rPr lang="ru-RU" sz="2400" dirty="0" smtClean="0">
                <a:hlinkClick r:id="rId5" tooltip="Крус, Хуан Пантоха де ла"/>
              </a:rPr>
              <a:t> </a:t>
            </a:r>
            <a:r>
              <a:rPr lang="ru-RU" sz="2400" dirty="0" err="1" smtClean="0">
                <a:hlinkClick r:id="rId5" tooltip="Крус, Хуан Пантоха де ла"/>
              </a:rPr>
              <a:t>Круса</a:t>
            </a:r>
            <a:r>
              <a:rPr lang="ru-RU" sz="2400" dirty="0" smtClean="0"/>
              <a:t> «</a:t>
            </a:r>
            <a:r>
              <a:rPr lang="ru-RU" sz="2400" dirty="0" smtClean="0">
                <a:hlinkClick r:id="rId6" tooltip="Изабелла Клара Евгения, инфанта Испанская"/>
              </a:rPr>
              <a:t>Инфанта Изабелла Клара Евгения</a:t>
            </a:r>
            <a:r>
              <a:rPr lang="ru-RU" sz="2400" dirty="0" smtClean="0"/>
              <a:t>»;</a:t>
            </a:r>
          </a:p>
          <a:p>
            <a:r>
              <a:rPr lang="ru-RU" sz="2400" dirty="0" smtClean="0">
                <a:hlinkClick r:id="rId7" tooltip="Рибера, Хосе де"/>
              </a:rPr>
              <a:t>Хосе де </a:t>
            </a:r>
            <a:r>
              <a:rPr lang="ru-RU" sz="2400" dirty="0" err="1" smtClean="0">
                <a:hlinkClick r:id="rId7" tooltip="Рибера, Хосе де"/>
              </a:rPr>
              <a:t>Рибера</a:t>
            </a:r>
            <a:r>
              <a:rPr lang="ru-RU" sz="2400" dirty="0" smtClean="0"/>
              <a:t> «Снятие со Креста»;</a:t>
            </a:r>
          </a:p>
          <a:p>
            <a:r>
              <a:rPr lang="ru-RU" sz="2400" dirty="0" smtClean="0">
                <a:hlinkClick r:id="rId8" tooltip="Сурбаран, Франсиско де"/>
              </a:rPr>
              <a:t>Франсиско Сурбарана</a:t>
            </a:r>
            <a:r>
              <a:rPr lang="ru-RU" sz="2400" dirty="0" smtClean="0"/>
              <a:t> «Положение во гроб св. Екатерины Александрийской на горе </a:t>
            </a:r>
            <a:r>
              <a:rPr lang="ru-RU" sz="2400" dirty="0" err="1" smtClean="0"/>
              <a:t>Синай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Работы </a:t>
            </a:r>
            <a:r>
              <a:rPr lang="ru-RU" sz="2400" dirty="0" err="1" smtClean="0">
                <a:hlinkClick r:id="rId9" tooltip="Гойя, Франсиско Хосе де"/>
              </a:rPr>
              <a:t>Франциско</a:t>
            </a:r>
            <a:r>
              <a:rPr lang="ru-RU" sz="2400" dirty="0" smtClean="0">
                <a:hlinkClick r:id="rId9" tooltip="Гойя, Франсиско Хосе де"/>
              </a:rPr>
              <a:t> Гойя</a:t>
            </a:r>
            <a:r>
              <a:rPr lang="ru-RU" sz="2400" dirty="0" smtClean="0"/>
              <a:t> выставлены в </a:t>
            </a:r>
            <a:r>
              <a:rPr lang="ru-RU" sz="2400" dirty="0" smtClean="0">
                <a:hlinkClick r:id="rId10" tooltip="Новая пинакотека"/>
              </a:rPr>
              <a:t>Новой пинакотеке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4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D:\Arxiv\Зображення\Музеї світу\465px-Infantin_Isabella_Clara_Eugenia_von_Spanien_15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149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5715016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3" tooltip="Крус, Хуан Пантоха де ла"/>
              </a:rPr>
              <a:t>Пантоха</a:t>
            </a:r>
            <a:r>
              <a:rPr lang="ru-RU" dirty="0" smtClean="0">
                <a:hlinkClick r:id="rId3" tooltip="Крус, Хуан Пантоха де ла"/>
              </a:rPr>
              <a:t> де </a:t>
            </a:r>
            <a:r>
              <a:rPr lang="ru-RU" dirty="0" err="1" smtClean="0">
                <a:hlinkClick r:id="rId3" tooltip="Крус, Хуан Пантоха де ла"/>
              </a:rPr>
              <a:t>ла</a:t>
            </a:r>
            <a:r>
              <a:rPr lang="ru-RU" dirty="0" smtClean="0">
                <a:hlinkClick r:id="rId3" tooltip="Крус, Хуан Пантоха де ла"/>
              </a:rPr>
              <a:t> </a:t>
            </a:r>
            <a:r>
              <a:rPr lang="ru-RU" dirty="0" err="1" smtClean="0">
                <a:hlinkClick r:id="rId3" tooltip="Крус, Хуан Пантоха де ла"/>
              </a:rPr>
              <a:t>Крус</a:t>
            </a:r>
            <a:r>
              <a:rPr lang="ru-RU" dirty="0" smtClean="0"/>
              <a:t> «Инфанта Изабелла Клара Евгения»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4530725"/>
          </a:xfrm>
        </p:spPr>
        <p:txBody>
          <a:bodyPr/>
          <a:lstStyle/>
          <a:p>
            <a:r>
              <a:rPr lang="ru-RU" sz="1400" dirty="0" smtClean="0"/>
              <a:t>История баварской коллекции, получившей позднее греческое название «пинакотека», начинается с картин на исторические темы, которые </a:t>
            </a:r>
            <a:r>
              <a:rPr lang="ru-RU" sz="1400" dirty="0" smtClean="0">
                <a:hlinkClick r:id="rId2" tooltip="Вильгельм IV (герцог Баварии)"/>
              </a:rPr>
              <a:t>Вильгельм IV</a:t>
            </a:r>
            <a:r>
              <a:rPr lang="ru-RU" sz="1400" dirty="0" smtClean="0"/>
              <a:t> заказал у знаменитых немецких мастеров того времени: </a:t>
            </a:r>
            <a:r>
              <a:rPr lang="ru-RU" sz="1400" dirty="0" err="1" smtClean="0">
                <a:hlinkClick r:id="rId3" tooltip="Альтдорфер, Альбрехт"/>
              </a:rPr>
              <a:t>Альтдорфера</a:t>
            </a:r>
            <a:r>
              <a:rPr lang="ru-RU" sz="1400" dirty="0" smtClean="0"/>
              <a:t>, </a:t>
            </a:r>
            <a:r>
              <a:rPr lang="ru-RU" sz="1400" dirty="0" err="1" smtClean="0">
                <a:hlinkClick r:id="rId4" tooltip="Бургкмайр, Ганс"/>
              </a:rPr>
              <a:t>Бургкмайра</a:t>
            </a:r>
            <a:r>
              <a:rPr lang="ru-RU" sz="1400" dirty="0" smtClean="0"/>
              <a:t>, </a:t>
            </a:r>
            <a:r>
              <a:rPr lang="ru-RU" sz="1400" dirty="0" err="1" smtClean="0"/>
              <a:t>Бехама</a:t>
            </a:r>
            <a:r>
              <a:rPr lang="ru-RU" sz="1400" dirty="0" smtClean="0"/>
              <a:t>, </a:t>
            </a:r>
            <a:r>
              <a:rPr lang="ru-RU" sz="1400" dirty="0" err="1" smtClean="0">
                <a:hlinkClick r:id="rId5" tooltip="Фезелен, Мельхиор (страница отсутствует)"/>
              </a:rPr>
              <a:t>Фезелена</a:t>
            </a:r>
            <a:r>
              <a:rPr lang="ru-RU" sz="1400" dirty="0" smtClean="0"/>
              <a:t>, Брёя и др. Выполненная </a:t>
            </a:r>
            <a:r>
              <a:rPr lang="ru-RU" sz="1400" dirty="0" err="1" smtClean="0"/>
              <a:t>Альтдорфером</a:t>
            </a:r>
            <a:r>
              <a:rPr lang="ru-RU" sz="1400" dirty="0" smtClean="0"/>
              <a:t> ещё в </a:t>
            </a:r>
            <a:r>
              <a:rPr lang="ru-RU" sz="1400" dirty="0" smtClean="0">
                <a:hlinkClick r:id="rId6" tooltip="1529 год"/>
              </a:rPr>
              <a:t>1529 году</a:t>
            </a:r>
            <a:r>
              <a:rPr lang="ru-RU" sz="1400" dirty="0" smtClean="0"/>
              <a:t> «Битва Александра Македонского с царём Дарием» до сих пор считается одним из выдающихся шедевров, первым по времени попавшим в знаменитое мюнхенское собрание. У </a:t>
            </a:r>
            <a:r>
              <a:rPr lang="ru-RU" sz="1400" dirty="0" smtClean="0">
                <a:hlinkClick r:id="rId7" tooltip="Максимилиан I (курфюрст Баварии)"/>
              </a:rPr>
              <a:t>Максимилиана I</a:t>
            </a:r>
            <a:r>
              <a:rPr lang="ru-RU" sz="1400" dirty="0" smtClean="0"/>
              <a:t> Вильгельм IV приобрёл, среди прочих, работы </a:t>
            </a:r>
            <a:r>
              <a:rPr lang="ru-RU" sz="1400" dirty="0" smtClean="0">
                <a:hlinkClick r:id="rId8" tooltip="Альбрехт Дюрер"/>
              </a:rPr>
              <a:t>Альбрехта Дюрера</a:t>
            </a:r>
            <a:r>
              <a:rPr lang="ru-RU" sz="1400" dirty="0" smtClean="0"/>
              <a:t>. Его внук </a:t>
            </a:r>
            <a:r>
              <a:rPr lang="ru-RU" sz="1400" dirty="0" smtClean="0">
                <a:hlinkClick r:id="rId9" tooltip="Максимилиан II (курфюрст Баварии)"/>
              </a:rPr>
              <a:t>Максимилиан II</a:t>
            </a:r>
            <a:r>
              <a:rPr lang="ru-RU" sz="1400" dirty="0" smtClean="0"/>
              <a:t>, в бытность свою </a:t>
            </a:r>
            <a:r>
              <a:rPr lang="ru-RU" sz="1400" dirty="0" smtClean="0">
                <a:hlinkClick r:id="rId10" tooltip="Штатгальтер"/>
              </a:rPr>
              <a:t>штатгальтером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11" tooltip="Испанские Нидерланды"/>
              </a:rPr>
              <a:t>Испанских Нидерландов</a:t>
            </a:r>
            <a:r>
              <a:rPr lang="ru-RU" sz="1400" dirty="0" smtClean="0"/>
              <a:t>, приобрёл многочисленные работы голландских и фламандских мастеров. С объединением </a:t>
            </a:r>
            <a:r>
              <a:rPr lang="ru-RU" sz="1400" dirty="0" smtClean="0">
                <a:hlinkClick r:id="rId12" tooltip="Бавария"/>
              </a:rPr>
              <a:t>Баварии</a:t>
            </a:r>
            <a:r>
              <a:rPr lang="ru-RU" sz="1400" dirty="0" smtClean="0"/>
              <a:t> и </a:t>
            </a:r>
            <a:r>
              <a:rPr lang="ru-RU" sz="1400" dirty="0" smtClean="0">
                <a:hlinkClick r:id="rId13" tooltip="Пфальц"/>
              </a:rPr>
              <a:t>Пфальца</a:t>
            </a:r>
            <a:r>
              <a:rPr lang="ru-RU" sz="1400" dirty="0" smtClean="0"/>
              <a:t> в собрание «Старой пинакотеки» вошли произведения из галерей </a:t>
            </a:r>
            <a:r>
              <a:rPr lang="ru-RU" sz="1400" dirty="0" err="1" smtClean="0">
                <a:hlinkClick r:id="rId14" tooltip="Манхайм"/>
              </a:rPr>
              <a:t>Манхайма</a:t>
            </a:r>
            <a:r>
              <a:rPr lang="ru-RU" sz="1400" dirty="0" smtClean="0"/>
              <a:t>, </a:t>
            </a:r>
            <a:r>
              <a:rPr lang="ru-RU" sz="1400" dirty="0" smtClean="0">
                <a:hlinkClick r:id="rId15" tooltip="Дюссельдорф"/>
              </a:rPr>
              <a:t>Дюссельдорфа</a:t>
            </a:r>
            <a:r>
              <a:rPr lang="ru-RU" sz="1400" dirty="0" smtClean="0"/>
              <a:t> и </a:t>
            </a:r>
            <a:r>
              <a:rPr lang="ru-RU" sz="1400" dirty="0" err="1" smtClean="0">
                <a:hlinkClick r:id="rId16" tooltip="Цвайбрюкен"/>
              </a:rPr>
              <a:t>Цвайбрюкена</a:t>
            </a:r>
            <a:r>
              <a:rPr lang="ru-RU" sz="1400" dirty="0" smtClean="0"/>
              <a:t>, которые укрыли от французских войск.</a:t>
            </a:r>
          </a:p>
          <a:p>
            <a:r>
              <a:rPr lang="ru-RU" sz="1400" dirty="0" smtClean="0"/>
              <a:t>Король Баварии </a:t>
            </a:r>
            <a:r>
              <a:rPr lang="ru-RU" sz="1400" dirty="0" smtClean="0">
                <a:hlinkClick r:id="rId17" tooltip="Людвиг I (король Баварии)"/>
              </a:rPr>
              <a:t>Людвиг I</a:t>
            </a:r>
            <a:r>
              <a:rPr lang="ru-RU" sz="1400" dirty="0" smtClean="0"/>
              <a:t> также приобрёл многочисленные художественные произведения. Все эти работы находились в многочисленных дворцах и были недоступны для посещения. Людвиг I не только систематизировал свою собирательскую деятельность, но также, считая своей обязанностью приобщить к искусству народные массы, поручил архитектору </a:t>
            </a:r>
            <a:r>
              <a:rPr lang="ru-RU" sz="1400" dirty="0" smtClean="0">
                <a:hlinkClick r:id="rId18" tooltip="Кленце, Лео фон"/>
              </a:rPr>
              <a:t>Лео фон </a:t>
            </a:r>
            <a:r>
              <a:rPr lang="ru-RU" sz="1400" dirty="0" err="1" smtClean="0">
                <a:hlinkClick r:id="rId18" tooltip="Кленце, Лео фон"/>
              </a:rPr>
              <a:t>Кленце</a:t>
            </a:r>
            <a:r>
              <a:rPr lang="ru-RU" sz="1400" dirty="0" smtClean="0"/>
              <a:t> строительство музея. Музей был заложен в </a:t>
            </a:r>
            <a:r>
              <a:rPr lang="ru-RU" sz="1400" dirty="0" smtClean="0">
                <a:hlinkClick r:id="rId19" tooltip="1826 год"/>
              </a:rPr>
              <a:t>1826 году</a:t>
            </a:r>
            <a:r>
              <a:rPr lang="ru-RU" sz="1400" dirty="0" smtClean="0"/>
              <a:t>, а уже в </a:t>
            </a:r>
            <a:r>
              <a:rPr lang="ru-RU" sz="1400" dirty="0" smtClean="0">
                <a:hlinkClick r:id="rId20" tooltip="1836 год"/>
              </a:rPr>
              <a:t>1836 году</a:t>
            </a:r>
            <a:r>
              <a:rPr lang="ru-RU" sz="1400" dirty="0" smtClean="0"/>
              <a:t> строительство было завершено. Хотя вход в музей по воскресеньям был свободный, многие жители Мюнхена поначалу предпочитали посещению музея пикник на лужайке у его входа. Во время </a:t>
            </a:r>
            <a:r>
              <a:rPr lang="ru-RU" sz="1400" dirty="0" smtClean="0">
                <a:hlinkClick r:id="rId21" tooltip="Вторая мировая война"/>
              </a:rPr>
              <a:t>Второй мировой войны</a:t>
            </a:r>
            <a:r>
              <a:rPr lang="ru-RU" sz="1400" dirty="0" smtClean="0"/>
              <a:t> «Старая пинакотека» сильно пострадала и была восстановлена в </a:t>
            </a:r>
            <a:r>
              <a:rPr lang="ru-RU" sz="1400" dirty="0" smtClean="0">
                <a:hlinkClick r:id="rId22" tooltip="1952"/>
              </a:rPr>
              <a:t>1952</a:t>
            </a:r>
            <a:r>
              <a:rPr lang="ru-RU" sz="1400" dirty="0" smtClean="0"/>
              <a:t>—</a:t>
            </a:r>
            <a:r>
              <a:rPr lang="ru-RU" sz="1400" dirty="0" smtClean="0">
                <a:hlinkClick r:id="rId23" tooltip="1957"/>
              </a:rPr>
              <a:t>1957</a:t>
            </a:r>
            <a:r>
              <a:rPr lang="ru-RU" sz="1400" dirty="0" smtClean="0"/>
              <a:t> годах.</a:t>
            </a:r>
          </a:p>
          <a:p>
            <a:r>
              <a:rPr lang="ru-RU" sz="1400" dirty="0" smtClean="0"/>
              <a:t>В </a:t>
            </a:r>
            <a:r>
              <a:rPr lang="ru-RU" sz="1400" dirty="0" smtClean="0">
                <a:hlinkClick r:id="rId24" tooltip="1988 год"/>
              </a:rPr>
              <a:t>1988 году</a:t>
            </a:r>
            <a:r>
              <a:rPr lang="ru-RU" sz="1400" dirty="0" smtClean="0"/>
              <a:t> многие работы Дюрера были повреждены кислотой, которую выплеснул на них душевнобольной </a:t>
            </a:r>
            <a:r>
              <a:rPr lang="ru-RU" sz="1400" dirty="0" smtClean="0">
                <a:hlinkClick r:id="rId25" tooltip="Больман, Ханс-Иоахим"/>
              </a:rPr>
              <a:t>посетитель</a:t>
            </a:r>
            <a:r>
              <a:rPr lang="ru-RU" sz="1400" dirty="0" smtClean="0"/>
              <a:t>, и их пришлось долго реставрировать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1"/>
            <a:ext cx="8429684" cy="572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Arxiv\Зображення\Музеї світу\img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3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Arxiv\Зображення\Музеї світу\839ca156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1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Немецкая живопись </a:t>
            </a:r>
            <a:r>
              <a:rPr lang="en-US" b="1" dirty="0" smtClean="0"/>
              <a:t>XIV—XVII </a:t>
            </a:r>
            <a:r>
              <a:rPr lang="ru-RU" b="1" dirty="0" smtClean="0"/>
              <a:t>веков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4530725"/>
          </a:xfrm>
        </p:spPr>
        <p:txBody>
          <a:bodyPr/>
          <a:lstStyle/>
          <a:p>
            <a:r>
              <a:rPr lang="ru-RU" sz="1400" dirty="0" smtClean="0"/>
              <a:t>Коллекция немецкого искусства является наиболее многочисленной по своему объёму. Картины для собрания немецкой живописи с особой заботой подбирались в </a:t>
            </a:r>
            <a:r>
              <a:rPr lang="en-US" sz="1400" dirty="0" smtClean="0"/>
              <a:t>XIX—XX </a:t>
            </a:r>
            <a:r>
              <a:rPr lang="ru-RU" sz="1400" dirty="0" smtClean="0"/>
              <a:t>вв. Оно стало настоящей гордостью пинакотеки. В коллекции национальной живописи лучше всего представлены живописцы </a:t>
            </a:r>
            <a:r>
              <a:rPr lang="en-US" sz="1400" dirty="0" smtClean="0"/>
              <a:t>XV </a:t>
            </a:r>
            <a:r>
              <a:rPr lang="ru-RU" sz="1400" dirty="0" smtClean="0"/>
              <a:t>и </a:t>
            </a:r>
            <a:r>
              <a:rPr lang="en-US" sz="1400" dirty="0" smtClean="0"/>
              <a:t>XVI </a:t>
            </a:r>
            <a:r>
              <a:rPr lang="ru-RU" sz="1400" dirty="0" smtClean="0"/>
              <a:t>вв. — эпохи высочайшего расцвета немецкого искусства.</a:t>
            </a:r>
          </a:p>
          <a:p>
            <a:r>
              <a:rPr lang="ru-RU" sz="1400" dirty="0" smtClean="0"/>
              <a:t>«Старая пинакотека» обладает обширнейшим собранием живописи старых немецких мастеров, к числу которых относятся работы:</a:t>
            </a:r>
          </a:p>
          <a:p>
            <a:r>
              <a:rPr lang="ru-RU" sz="1400" dirty="0" smtClean="0">
                <a:hlinkClick r:id="rId2" tooltip="Лохнер, Стефан"/>
              </a:rPr>
              <a:t>Стефана </a:t>
            </a:r>
            <a:r>
              <a:rPr lang="ru-RU" sz="1400" dirty="0" err="1" smtClean="0">
                <a:hlinkClick r:id="rId2" tooltip="Лохнер, Стефан"/>
              </a:rPr>
              <a:t>Лохнера</a:t>
            </a:r>
            <a:r>
              <a:rPr lang="ru-RU" sz="1400" dirty="0" smtClean="0"/>
              <a:t> «Поклонение Младенцу Христу»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Anbetung</a:t>
            </a:r>
            <a:r>
              <a:rPr lang="en-US" sz="1400" i="1" dirty="0" smtClean="0"/>
              <a:t> des </a:t>
            </a:r>
            <a:r>
              <a:rPr lang="en-US" sz="1400" i="1" dirty="0" err="1" smtClean="0"/>
              <a:t>Kindes</a:t>
            </a:r>
            <a:r>
              <a:rPr lang="en-US" sz="1400" dirty="0" smtClean="0"/>
              <a:t>);</a:t>
            </a:r>
          </a:p>
          <a:p>
            <a:r>
              <a:rPr lang="ru-RU" sz="1400" dirty="0" smtClean="0">
                <a:hlinkClick r:id="rId4" tooltip="Альбрехт Дюрер"/>
              </a:rPr>
              <a:t>Альбрехта Дюрера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5" tooltip="Четыре апостола"/>
              </a:rPr>
              <a:t>Четыре апостола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smtClean="0"/>
              <a:t>Die </a:t>
            </a:r>
            <a:r>
              <a:rPr lang="en-US" sz="1400" i="1" dirty="0" err="1" smtClean="0"/>
              <a:t>Vier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Apostel</a:t>
            </a:r>
            <a:r>
              <a:rPr lang="en-US" sz="1400" dirty="0" smtClean="0"/>
              <a:t>), «</a:t>
            </a:r>
            <a:r>
              <a:rPr lang="ru-RU" sz="1400" dirty="0" smtClean="0">
                <a:hlinkClick r:id="rId6" tooltip="Алтарь Паумгартнеров"/>
              </a:rPr>
              <a:t>Алтарь </a:t>
            </a:r>
            <a:r>
              <a:rPr lang="ru-RU" sz="1400" dirty="0" err="1" smtClean="0">
                <a:hlinkClick r:id="rId6" tooltip="Алтарь Паумгартнеров"/>
              </a:rPr>
              <a:t>Паумгартнеров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Paumgartner</a:t>
            </a:r>
            <a:r>
              <a:rPr lang="en-US" sz="1400" i="1" dirty="0" smtClean="0"/>
              <a:t> Altar</a:t>
            </a:r>
            <a:r>
              <a:rPr lang="en-US" sz="1400" dirty="0" smtClean="0"/>
              <a:t>), «</a:t>
            </a:r>
            <a:r>
              <a:rPr lang="ru-RU" sz="1400" dirty="0" smtClean="0">
                <a:hlinkClick r:id="rId7" tooltip="Автопортрет (картина, Дюрер, 1500)"/>
              </a:rPr>
              <a:t>Автопортрет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Selbstbildnis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Pelzrock</a:t>
            </a:r>
            <a:r>
              <a:rPr lang="en-US" sz="1400" dirty="0" smtClean="0"/>
              <a:t>);</a:t>
            </a:r>
          </a:p>
          <a:p>
            <a:r>
              <a:rPr lang="ru-RU" sz="1400" dirty="0" smtClean="0">
                <a:hlinkClick r:id="rId8" tooltip="Альтдорфер, Альбрехт"/>
              </a:rPr>
              <a:t>Альбрехта </a:t>
            </a:r>
            <a:r>
              <a:rPr lang="ru-RU" sz="1400" dirty="0" err="1" smtClean="0">
                <a:hlinkClick r:id="rId8" tooltip="Альтдорфер, Альбрехт"/>
              </a:rPr>
              <a:t>Альтдорфера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9" tooltip="Файл:Albrecht Altdorfer 001.jpg"/>
              </a:rPr>
              <a:t>Битва Александра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Alexanderschlacht</a:t>
            </a:r>
            <a:r>
              <a:rPr lang="en-US" sz="1400" dirty="0" smtClean="0"/>
              <a:t>) «</a:t>
            </a:r>
            <a:r>
              <a:rPr lang="ru-RU" sz="1400" dirty="0" smtClean="0">
                <a:hlinkClick r:id="rId10" tooltip="Файл:Albrecht Altdorfer 037.jpg"/>
              </a:rPr>
              <a:t>Сусанна в купальне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smtClean="0"/>
              <a:t>Susanna </a:t>
            </a:r>
            <a:r>
              <a:rPr lang="en-US" sz="1400" i="1" dirty="0" err="1" smtClean="0"/>
              <a:t>im</a:t>
            </a:r>
            <a:r>
              <a:rPr lang="en-US" sz="1400" i="1" dirty="0" smtClean="0"/>
              <a:t> Bade</a:t>
            </a:r>
            <a:r>
              <a:rPr lang="en-US" sz="1400" dirty="0" smtClean="0"/>
              <a:t>);</a:t>
            </a:r>
          </a:p>
          <a:p>
            <a:r>
              <a:rPr lang="ru-RU" sz="1400" dirty="0" err="1" smtClean="0">
                <a:hlinkClick r:id="rId11" tooltip="Кранах, Лукас (старший)"/>
              </a:rPr>
              <a:t>Лукаса</a:t>
            </a:r>
            <a:r>
              <a:rPr lang="ru-RU" sz="1400" dirty="0" smtClean="0">
                <a:hlinkClick r:id="rId11" tooltip="Кранах, Лукас (старший)"/>
              </a:rPr>
              <a:t> </a:t>
            </a:r>
            <a:r>
              <a:rPr lang="ru-RU" sz="1400" dirty="0" err="1" smtClean="0">
                <a:hlinkClick r:id="rId11" tooltip="Кранах, Лукас (старший)"/>
              </a:rPr>
              <a:t>Кранаха</a:t>
            </a:r>
            <a:r>
              <a:rPr lang="ru-RU" sz="1400" dirty="0" smtClean="0">
                <a:hlinkClick r:id="rId11" tooltip="Кранах, Лукас (старший)"/>
              </a:rPr>
              <a:t> Старшего</a:t>
            </a:r>
            <a:r>
              <a:rPr lang="ru-RU" sz="1400" dirty="0" smtClean="0"/>
              <a:t> «Распятие»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Kreuzigung</a:t>
            </a:r>
            <a:r>
              <a:rPr lang="en-US" sz="1400" i="1" dirty="0" smtClean="0"/>
              <a:t> Christi</a:t>
            </a:r>
            <a:r>
              <a:rPr lang="en-US" sz="1400" dirty="0" smtClean="0"/>
              <a:t>);</a:t>
            </a:r>
          </a:p>
          <a:p>
            <a:r>
              <a:rPr lang="ru-RU" sz="1400" dirty="0" err="1" smtClean="0">
                <a:hlinkClick r:id="rId12" tooltip="Гольбейн, Ганс Старший"/>
              </a:rPr>
              <a:t>Ганса</a:t>
            </a:r>
            <a:r>
              <a:rPr lang="ru-RU" sz="1400" dirty="0" smtClean="0">
                <a:hlinkClick r:id="rId12" tooltip="Гольбейн, Ганс Старший"/>
              </a:rPr>
              <a:t> Гольбейна Старшего</a:t>
            </a:r>
            <a:r>
              <a:rPr lang="ru-RU" sz="1400" dirty="0" smtClean="0"/>
              <a:t> «Алтарь св. Себастьяна»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Sebastiansaltar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Martyrium</a:t>
            </a:r>
            <a:r>
              <a:rPr lang="en-US" sz="1400" i="1" dirty="0" smtClean="0"/>
              <a:t> des hl Sebastian</a:t>
            </a:r>
            <a:r>
              <a:rPr lang="en-US" sz="1400" dirty="0" smtClean="0"/>
              <a:t>);</a:t>
            </a:r>
          </a:p>
          <a:p>
            <a:r>
              <a:rPr lang="ru-RU" sz="1400" dirty="0" err="1" smtClean="0">
                <a:hlinkClick r:id="rId13" tooltip="Грюневальд, Маттиас"/>
              </a:rPr>
              <a:t>Маттиаса</a:t>
            </a:r>
            <a:r>
              <a:rPr lang="ru-RU" sz="1400" dirty="0" smtClean="0">
                <a:hlinkClick r:id="rId13" tooltip="Грюневальд, Маттиас"/>
              </a:rPr>
              <a:t> </a:t>
            </a:r>
            <a:r>
              <a:rPr lang="ru-RU" sz="1400" dirty="0" err="1" smtClean="0">
                <a:hlinkClick r:id="rId13" tooltip="Грюневальд, Маттиас"/>
              </a:rPr>
              <a:t>Грюневальда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14" tooltip="Встреча святого Эразма и святого Маврикия"/>
              </a:rPr>
              <a:t>Встреча св. Эразма и св. Маврикия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smtClean="0"/>
              <a:t>Die hl. Erasmus und Mauritius</a:t>
            </a:r>
            <a:r>
              <a:rPr lang="en-US" sz="1400" dirty="0" smtClean="0"/>
              <a:t>);</a:t>
            </a:r>
          </a:p>
          <a:p>
            <a:r>
              <a:rPr lang="ru-RU" sz="1400" dirty="0" smtClean="0">
                <a:hlinkClick r:id="rId15" tooltip="Пахер, Михаэль"/>
              </a:rPr>
              <a:t>Михаэля </a:t>
            </a:r>
            <a:r>
              <a:rPr lang="ru-RU" sz="1400" dirty="0" err="1" smtClean="0">
                <a:hlinkClick r:id="rId15" tooltip="Пахер, Михаэль"/>
              </a:rPr>
              <a:t>Пахера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16" tooltip="Алтарь отцов церкви"/>
              </a:rPr>
              <a:t>Алтарь отцов церкви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Kirchenväteraltar</a:t>
            </a:r>
            <a:r>
              <a:rPr lang="en-US" sz="1400" dirty="0" smtClean="0"/>
              <a:t>);</a:t>
            </a:r>
          </a:p>
          <a:p>
            <a:r>
              <a:rPr lang="ru-RU" sz="1400" dirty="0" err="1" smtClean="0">
                <a:hlinkClick r:id="rId17" tooltip="Аахен, Ханс фон"/>
              </a:rPr>
              <a:t>Ханса</a:t>
            </a:r>
            <a:r>
              <a:rPr lang="ru-RU" sz="1400" dirty="0" smtClean="0">
                <a:hlinkClick r:id="rId17" tooltip="Аахен, Ханс фон"/>
              </a:rPr>
              <a:t> фон </a:t>
            </a:r>
            <a:r>
              <a:rPr lang="ru-RU" sz="1400" dirty="0" err="1" smtClean="0">
                <a:hlinkClick r:id="rId17" tooltip="Аахен, Ханс фон"/>
              </a:rPr>
              <a:t>Аахена</a:t>
            </a:r>
            <a:r>
              <a:rPr lang="ru-RU" sz="1400" dirty="0" smtClean="0"/>
              <a:t>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Sieg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Wahrheit</a:t>
            </a:r>
            <a:r>
              <a:rPr lang="en-US" sz="1400" dirty="0" smtClean="0"/>
              <a:t>);</a:t>
            </a:r>
          </a:p>
          <a:p>
            <a:r>
              <a:rPr lang="ru-RU" sz="1400" dirty="0" smtClean="0">
                <a:hlinkClick r:id="rId18" tooltip="Эльсхаймер, Адам"/>
              </a:rPr>
              <a:t>Адама </a:t>
            </a:r>
            <a:r>
              <a:rPr lang="ru-RU" sz="1400" dirty="0" err="1" smtClean="0">
                <a:hlinkClick r:id="rId18" tooltip="Эльсхаймер, Адам"/>
              </a:rPr>
              <a:t>Эльсхаймера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19" tooltip="Бегство в Египет (картина Эльсхаймера)"/>
              </a:rPr>
              <a:t>Бегство в Египет</a:t>
            </a:r>
            <a:r>
              <a:rPr lang="ru-RU" sz="1400" dirty="0" smtClean="0"/>
              <a:t>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Flucht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nach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Ägypten</a:t>
            </a:r>
            <a:r>
              <a:rPr lang="en-US" sz="1400" dirty="0" smtClean="0"/>
              <a:t>);</a:t>
            </a:r>
          </a:p>
          <a:p>
            <a:r>
              <a:rPr lang="ru-RU" sz="1400" dirty="0" smtClean="0">
                <a:hlinkClick r:id="rId20" tooltip="Лисс, Иоганн"/>
              </a:rPr>
              <a:t>Иоганна </a:t>
            </a:r>
            <a:r>
              <a:rPr lang="ru-RU" sz="1400" dirty="0" err="1" smtClean="0">
                <a:hlinkClick r:id="rId20" tooltip="Лисс, Иоганн"/>
              </a:rPr>
              <a:t>Лисса</a:t>
            </a:r>
            <a:r>
              <a:rPr lang="ru-RU" sz="1400" dirty="0" smtClean="0"/>
              <a:t> «Смерть Клеопатры» (</a:t>
            </a:r>
            <a:r>
              <a:rPr lang="ru-RU" sz="1400" dirty="0" smtClean="0">
                <a:hlinkClick r:id="rId3" tooltip="Немецкий язык"/>
              </a:rPr>
              <a:t>нем.</a:t>
            </a:r>
            <a:r>
              <a:rPr lang="ru-RU" sz="1400" dirty="0" smtClean="0"/>
              <a:t> </a:t>
            </a:r>
            <a:r>
              <a:rPr lang="en-US" sz="1400" i="1" dirty="0" err="1" smtClean="0"/>
              <a:t>Tod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Kleopatra</a:t>
            </a:r>
            <a:r>
              <a:rPr lang="en-US" sz="1400" dirty="0" smtClean="0"/>
              <a:t>).</a:t>
            </a:r>
          </a:p>
          <a:p>
            <a:r>
              <a:rPr lang="ru-RU" sz="1400" dirty="0" smtClean="0">
                <a:hlinkClick r:id="rId21" tooltip="Рубенс, Питер Пауль"/>
              </a:rPr>
              <a:t>Питер </a:t>
            </a:r>
            <a:r>
              <a:rPr lang="ru-RU" sz="1400" dirty="0" err="1" smtClean="0">
                <a:hlinkClick r:id="rId21" tooltip="Рубенс, Питер Пауль"/>
              </a:rPr>
              <a:t>Пауль</a:t>
            </a:r>
            <a:r>
              <a:rPr lang="ru-RU" sz="1400" dirty="0" smtClean="0">
                <a:hlinkClick r:id="rId21" tooltip="Рубенс, Питер Пауль"/>
              </a:rPr>
              <a:t> Рубенс</a:t>
            </a:r>
            <a:r>
              <a:rPr lang="ru-RU" sz="1400" dirty="0" smtClean="0"/>
              <a:t> «</a:t>
            </a:r>
            <a:r>
              <a:rPr lang="ru-RU" sz="1400" dirty="0" smtClean="0">
                <a:hlinkClick r:id="rId22" tooltip="Автопортрет с Изабеллой Брант (картина, Рубенс, 1609)"/>
              </a:rPr>
              <a:t>Автопортрет с Изабеллой </a:t>
            </a:r>
            <a:r>
              <a:rPr lang="ru-RU" sz="1400" dirty="0" err="1" smtClean="0">
                <a:hlinkClick r:id="rId22" tooltip="Автопортрет с Изабеллой Брант (картина, Рубенс, 1609)"/>
              </a:rPr>
              <a:t>Брант</a:t>
            </a:r>
            <a:r>
              <a:rPr lang="ru-RU" sz="14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Тема Office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Тема Offic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ма Offic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86</TotalTime>
  <Words>720</Words>
  <Application>Microsoft Office PowerPoint</Application>
  <PresentationFormat>Экран (4:3)</PresentationFormat>
  <Paragraphs>101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Globe</vt:lpstr>
      <vt:lpstr>Старая пинакотека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Немецкая живопись XIV—XVII веков </vt:lpstr>
      <vt:lpstr>Слайд 10</vt:lpstr>
      <vt:lpstr>Слайд 11</vt:lpstr>
      <vt:lpstr>Слайд 12</vt:lpstr>
      <vt:lpstr>Слайд 13</vt:lpstr>
      <vt:lpstr>Слайд 14</vt:lpstr>
      <vt:lpstr>Голландская живопись XIV—XVII веков </vt:lpstr>
      <vt:lpstr>Слайд 16</vt:lpstr>
      <vt:lpstr>Слайд 17</vt:lpstr>
      <vt:lpstr>Слайд 18</vt:lpstr>
      <vt:lpstr>Фламандская живопись XIV—XVII веков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Итальянская живопись XIII—XVII веков </vt:lpstr>
      <vt:lpstr>Слайд 28</vt:lpstr>
      <vt:lpstr>Слайд 29</vt:lpstr>
      <vt:lpstr>Слайд 30</vt:lpstr>
      <vt:lpstr>Слайд 31</vt:lpstr>
      <vt:lpstr>Слайд 32</vt:lpstr>
      <vt:lpstr>Слайд 33</vt:lpstr>
      <vt:lpstr>Французская живопись XVII—XVIII веков </vt:lpstr>
      <vt:lpstr>Слайд 35</vt:lpstr>
      <vt:lpstr>Слайд 36</vt:lpstr>
      <vt:lpstr>Слайд 37</vt:lpstr>
      <vt:lpstr>Слайд 38</vt:lpstr>
      <vt:lpstr>Испанская живопись XVII—XVIII веков 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Старая пинакотека </dc:title>
  <dc:creator>User</dc:creator>
  <cp:lastModifiedBy>User</cp:lastModifiedBy>
  <cp:revision>9</cp:revision>
  <dcterms:created xsi:type="dcterms:W3CDTF">2011-05-17T18:11:59Z</dcterms:created>
  <dcterms:modified xsi:type="dcterms:W3CDTF">2011-05-17T19:38:03Z</dcterms:modified>
</cp:coreProperties>
</file>