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45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45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455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455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455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C961924-B406-4D7E-8E84-14E973DA2755}" type="datetimeFigureOut">
              <a:rPr lang="ru-RU" smtClean="0"/>
              <a:t>10.10.2011</a:t>
            </a:fld>
            <a:endParaRPr lang="ru-RU"/>
          </a:p>
        </p:txBody>
      </p:sp>
      <p:sp>
        <p:nvSpPr>
          <p:cNvPr id="6455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2BE6B3B-0D8D-4212-96BA-27BC4114C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61924-B406-4D7E-8E84-14E973DA2755}" type="datetimeFigureOut">
              <a:rPr lang="ru-RU" smtClean="0"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6B3B-0D8D-4212-96BA-27BC4114C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61924-B406-4D7E-8E84-14E973DA2755}" type="datetimeFigureOut">
              <a:rPr lang="ru-RU" smtClean="0"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6B3B-0D8D-4212-96BA-27BC4114C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61924-B406-4D7E-8E84-14E973DA2755}" type="datetimeFigureOut">
              <a:rPr lang="ru-RU" smtClean="0"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6B3B-0D8D-4212-96BA-27BC4114C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61924-B406-4D7E-8E84-14E973DA2755}" type="datetimeFigureOut">
              <a:rPr lang="ru-RU" smtClean="0"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6B3B-0D8D-4212-96BA-27BC4114C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61924-B406-4D7E-8E84-14E973DA2755}" type="datetimeFigureOut">
              <a:rPr lang="ru-RU" smtClean="0"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6B3B-0D8D-4212-96BA-27BC4114C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61924-B406-4D7E-8E84-14E973DA2755}" type="datetimeFigureOut">
              <a:rPr lang="ru-RU" smtClean="0"/>
              <a:t>10.10.2011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6B3B-0D8D-4212-96BA-27BC4114C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61924-B406-4D7E-8E84-14E973DA2755}" type="datetimeFigureOut">
              <a:rPr lang="ru-RU" smtClean="0"/>
              <a:t>10.10.2011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6B3B-0D8D-4212-96BA-27BC4114C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61924-B406-4D7E-8E84-14E973DA2755}" type="datetimeFigureOut">
              <a:rPr lang="ru-RU" smtClean="0"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6B3B-0D8D-4212-96BA-27BC4114C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61924-B406-4D7E-8E84-14E973DA2755}" type="datetimeFigureOut">
              <a:rPr lang="ru-RU" smtClean="0"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6B3B-0D8D-4212-96BA-27BC4114C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961924-B406-4D7E-8E84-14E973DA2755}" type="datetimeFigureOut">
              <a:rPr lang="ru-RU" smtClean="0"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6B3B-0D8D-4212-96BA-27BC4114CB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5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35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35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6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6353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C961924-B406-4D7E-8E84-14E973DA2755}" type="datetimeFigureOut">
              <a:rPr lang="ru-RU" smtClean="0"/>
              <a:t>10.10.2011</a:t>
            </a:fld>
            <a:endParaRPr lang="ru-RU"/>
          </a:p>
        </p:txBody>
      </p:sp>
      <p:sp>
        <p:nvSpPr>
          <p:cNvPr id="6353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3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2BE6B3B-0D8D-4212-96BA-27BC4114CB3D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sz="9600" i="1" dirty="0" smtClean="0">
                <a:latin typeface="a_AvanteDrp" pitchFamily="34" charset="-52"/>
              </a:rPr>
              <a:t>Зорепади</a:t>
            </a:r>
            <a:endParaRPr lang="ru-RU" sz="9600" i="1" dirty="0">
              <a:latin typeface="a_AvanteDrp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214546" y="4286256"/>
            <a:ext cx="6172200" cy="685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Тысячи лет человечество ежегодно становится свидетелем феерично-фантастических </a:t>
            </a:r>
            <a:r>
              <a:rPr lang="ru-RU" sz="2800" dirty="0" err="1" smtClean="0"/>
              <a:t>звездопадов,которые</a:t>
            </a:r>
            <a:r>
              <a:rPr lang="ru-RU" sz="2800" dirty="0" smtClean="0"/>
              <a:t> показывает нам дальний Космос. 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660" y="642918"/>
            <a:ext cx="916666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9" y="245991"/>
            <a:ext cx="8143932" cy="638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180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Впервые </a:t>
            </a:r>
            <a:r>
              <a:rPr lang="ru-RU" dirty="0" err="1" smtClean="0"/>
              <a:t>Дракониды</a:t>
            </a:r>
            <a:r>
              <a:rPr lang="ru-RU" dirty="0" smtClean="0"/>
              <a:t> наблюдались в 1920 </a:t>
            </a:r>
            <a:r>
              <a:rPr lang="ru-RU" dirty="0" err="1" smtClean="0"/>
              <a:t>году,но</a:t>
            </a:r>
            <a:r>
              <a:rPr lang="ru-RU" dirty="0" smtClean="0"/>
              <a:t> подлинное их пришествие случилось 9 октября 1933 года. В тот год комета </a:t>
            </a:r>
            <a:r>
              <a:rPr lang="ru-RU" dirty="0" err="1" smtClean="0"/>
              <a:t>Джакобини-Циннера</a:t>
            </a:r>
            <a:r>
              <a:rPr lang="ru-RU" dirty="0" smtClean="0"/>
              <a:t> проходила перигелий [ её период равен 6,5 года ], а вместе </a:t>
            </a:r>
            <a:r>
              <a:rPr lang="ru-RU" dirty="0" err="1" smtClean="0"/>
              <a:t>сней</a:t>
            </a:r>
            <a:r>
              <a:rPr lang="ru-RU" dirty="0" smtClean="0"/>
              <a:t> через окрестности Земли проходило и окружающее комету пылевое облако.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27" y="0"/>
            <a:ext cx="91175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71736" y="5657671"/>
            <a:ext cx="657226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результате Земля оказалась вблизи плотной области метеорного роя, и он обрушился на нашу планету одним из самых грандиозных метеорных дождей в </a:t>
            </a:r>
            <a:r>
              <a:rPr lang="ru-RU" dirty="0" err="1" smtClean="0"/>
              <a:t>истории,-имя</a:t>
            </a:r>
            <a:r>
              <a:rPr lang="ru-RU" dirty="0" smtClean="0"/>
              <a:t> ему </a:t>
            </a:r>
            <a:r>
              <a:rPr lang="ru-RU" dirty="0" err="1" smtClean="0"/>
              <a:t>Дракониды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/>
              <a:t>Метеорный поток </a:t>
            </a:r>
            <a:r>
              <a:rPr lang="ru-RU" dirty="0" err="1" smtClean="0"/>
              <a:t>Драконид</a:t>
            </a:r>
            <a:r>
              <a:rPr lang="ru-RU" dirty="0" smtClean="0"/>
              <a:t>, состоит из вещества кометы </a:t>
            </a:r>
            <a:r>
              <a:rPr lang="ru-RU" dirty="0" err="1" smtClean="0"/>
              <a:t>Джакобини-Циннера</a:t>
            </a:r>
            <a:r>
              <a:rPr lang="ru-RU" dirty="0" smtClean="0"/>
              <a:t> [ потому его называют иногда </a:t>
            </a:r>
            <a:r>
              <a:rPr lang="ru-RU" dirty="0" err="1" smtClean="0"/>
              <a:t>Джакобинидами</a:t>
            </a:r>
            <a:r>
              <a:rPr lang="ru-RU" dirty="0" smtClean="0"/>
              <a:t> ]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0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00760" y="6488668"/>
            <a:ext cx="335572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Комета </a:t>
            </a:r>
            <a:r>
              <a:rPr lang="ru-RU" dirty="0" err="1" smtClean="0"/>
              <a:t>Джакобини-Циннера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В северном полушарии этот Звездопад можно наблюдать 8-10 октября и насладиться бесподобной красотой этого явления.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Тема Offic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30</TotalTime>
  <Words>120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Beam</vt:lpstr>
      <vt:lpstr>Зорепади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Зорепади</dc:title>
  <dc:creator>User</dc:creator>
  <cp:lastModifiedBy>User</cp:lastModifiedBy>
  <cp:revision>1</cp:revision>
  <dcterms:created xsi:type="dcterms:W3CDTF">2011-10-10T09:17:22Z</dcterms:created>
  <dcterms:modified xsi:type="dcterms:W3CDTF">2011-10-10T09:48:13Z</dcterms:modified>
</cp:coreProperties>
</file>